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94" r:id="rId2"/>
    <p:sldId id="268" r:id="rId3"/>
    <p:sldId id="302" r:id="rId4"/>
    <p:sldId id="285" r:id="rId5"/>
    <p:sldId id="286" r:id="rId6"/>
    <p:sldId id="290" r:id="rId7"/>
    <p:sldId id="300" r:id="rId8"/>
    <p:sldId id="295" r:id="rId9"/>
    <p:sldId id="296" r:id="rId10"/>
    <p:sldId id="297" r:id="rId11"/>
    <p:sldId id="298" r:id="rId12"/>
    <p:sldId id="299" r:id="rId13"/>
    <p:sldId id="301" r:id="rId14"/>
    <p:sldId id="292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66FF"/>
    <a:srgbClr val="FF0000"/>
    <a:srgbClr val="FFF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fld id="{C41C79E3-A282-4A2A-AF64-FA4F10D96EEA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fld id="{8C47BC12-C2E8-4DBB-9FE7-CB6684B29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579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fld id="{04801CED-9E42-4705-B343-D293B9E2AB3D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fld id="{3FD07D41-6E33-4119-A936-F60A74B4C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905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14C0B07-2ECB-4D51-B7DB-FE501E82EB09}" type="slidenum">
              <a:rPr lang="en-US" smtClean="0">
                <a:ea typeface="ＭＳ Ｐゴシック"/>
                <a:cs typeface="ＭＳ Ｐゴシック"/>
              </a:rPr>
              <a:pPr/>
              <a:t>2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A3683F-BA87-4D25-A735-F41D986FB611}" type="slidenum">
              <a:rPr lang="en-US" smtClean="0">
                <a:ea typeface="ＭＳ Ｐゴシック"/>
                <a:cs typeface="ＭＳ Ｐゴシック"/>
              </a:rPr>
              <a:pPr/>
              <a:t>11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DA40BC-249E-4F3D-8808-927C7E0680E4}" type="slidenum">
              <a:rPr lang="en-US" smtClean="0">
                <a:ea typeface="ＭＳ Ｐゴシック"/>
                <a:cs typeface="ＭＳ Ｐゴシック"/>
              </a:rPr>
              <a:pPr/>
              <a:t>12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D7A982-4F3A-4A54-B957-D2DE966FEFA2}" type="slidenum">
              <a:rPr lang="en-US" smtClean="0">
                <a:ea typeface="ＭＳ Ｐゴシック"/>
                <a:cs typeface="ＭＳ Ｐゴシック"/>
              </a:rPr>
              <a:pPr/>
              <a:t>13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72840C4-B1C7-43E0-9A3E-5CED20B15ED2}" type="slidenum">
              <a:rPr lang="en-US" sz="1200">
                <a:latin typeface="Calibri" pitchFamily="34" charset="0"/>
              </a:rPr>
              <a:pPr algn="r"/>
              <a:t>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17C939-9397-4A38-B2F2-778610E45084}" type="slidenum">
              <a:rPr lang="en-US" smtClean="0">
                <a:ea typeface="ＭＳ Ｐゴシック"/>
                <a:cs typeface="ＭＳ Ｐゴシック"/>
              </a:rPr>
              <a:pPr/>
              <a:t>4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F97F831-666D-40EB-98B1-063AA15FF517}" type="slidenum">
              <a:rPr lang="en-US" smtClean="0">
                <a:ea typeface="ＭＳ Ｐゴシック"/>
                <a:cs typeface="ＭＳ Ｐゴシック"/>
              </a:rPr>
              <a:pPr/>
              <a:t>5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CB15AA-2BFB-4706-B36E-4D6DB121C535}" type="slidenum">
              <a:rPr lang="en-US" smtClean="0">
                <a:ea typeface="ＭＳ Ｐゴシック"/>
                <a:cs typeface="ＭＳ Ｐゴシック"/>
              </a:rPr>
              <a:pPr/>
              <a:t>6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08E6C3-A869-4576-86FC-E43A6B920522}" type="slidenum">
              <a:rPr lang="en-US" smtClean="0">
                <a:ea typeface="ＭＳ Ｐゴシック"/>
                <a:cs typeface="ＭＳ Ｐゴシック"/>
              </a:rPr>
              <a:pPr/>
              <a:t>7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FB6F1-F4D2-4329-98F7-F607D7653A4B}" type="slidenum">
              <a:rPr lang="en-US" smtClean="0">
                <a:ea typeface="ＭＳ Ｐゴシック"/>
                <a:cs typeface="ＭＳ Ｐゴシック"/>
              </a:rPr>
              <a:pPr/>
              <a:t>8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D4EF51-AC02-4DFC-AC5F-DFF0FD223CC3}" type="slidenum">
              <a:rPr lang="en-US" smtClean="0">
                <a:ea typeface="ＭＳ Ｐゴシック"/>
                <a:cs typeface="ＭＳ Ｐゴシック"/>
              </a:rPr>
              <a:pPr/>
              <a:t>9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7CC478-AC5F-480E-8513-D487D51B1B34}" type="slidenum">
              <a:rPr lang="en-US" smtClean="0">
                <a:ea typeface="ＭＳ Ｐゴシック"/>
                <a:cs typeface="ＭＳ Ｐゴシック"/>
              </a:rPr>
              <a:pPr/>
              <a:t>10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BD60B246-D6AF-4A23-A9C9-51B518CC2043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39317877-A26E-49BD-83AF-4E5BAD92A6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A20FB-4B6D-48B9-A53A-F7D12707ACE7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2051C-8563-4507-B5DC-319CAE3005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E551D-4220-4950-A3FB-6BB78DB6DB4F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30C15-2623-4627-934C-12F862F5A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55332-D610-42C9-B54D-9DAFF85A8454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3AA04-A036-4A9D-A767-7E0324CE1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AC879A90-2E96-4394-9B03-267F283ED04D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7C189F56-1A01-4644-8DD4-034F062858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8DB54-BA33-49DD-A8B0-448D5EF286B3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4905C-4343-41D0-A60B-D7B835C70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E0766-CA09-4D5B-B73C-28EA205A60AA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6296D-0AA1-422C-B8ED-7208F3BEE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23C8E-5211-4C69-82F4-3D5D357E62E4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0222B-3AEE-4B96-9F92-AB3576F96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9B8A7-F553-410D-97DA-EF5FDC5490AA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BA041-C0C5-4986-93B1-05AE38C046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58657-4CA0-47A4-926E-6B206358A0AC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61FDF-EFD2-44F7-A71C-2A97222AE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6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bevel/>
            <a:headEnd/>
            <a:tailEnd/>
          </a:ln>
          <a:effectLst>
            <a:outerShdw dist="6350" dir="12899787" algn="tl" rotWithShape="0">
              <a:srgbClr val="808080">
                <a:alpha val="46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  <a:latin typeface="+mn-lt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Constanti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Constanti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7BC2C-388E-465C-BF13-44324F1105E6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58EAA-B4EF-43E5-AD6B-D4AE332F0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Constanti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Constanti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18" charset="0"/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fld id="{46FDF67A-EBEA-4DEB-8B4B-1022645B9210}" type="datetime1">
              <a:rPr lang="en-US"/>
              <a:pPr>
                <a:defRPr/>
              </a:pPr>
              <a:t>1/26/2012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itchFamily="18" charset="0"/>
                <a:ea typeface="ＭＳ Ｐゴシック" pitchFamily="-106" charset="-128"/>
                <a:cs typeface="+mn-cs"/>
              </a:defRPr>
            </a:lvl1pPr>
          </a:lstStyle>
          <a:p>
            <a:pPr>
              <a:defRPr/>
            </a:pPr>
            <a:fld id="{F196DBDB-944B-4D96-8AF1-E83DA51BE6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latin typeface="Constantia" pitchFamily="-107" charset="0"/>
                <a:ea typeface="ＭＳ Ｐゴシック" pitchFamily="-107" charset="-128"/>
                <a:cs typeface="ＭＳ Ｐゴシック" pitchFamily="-107" charset="-128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latin typeface="Constantia" pitchFamily="-107" charset="0"/>
                <a:ea typeface="ＭＳ Ｐゴシック" pitchFamily="-107" charset="-128"/>
                <a:cs typeface="ＭＳ Ｐゴシック" pitchFamily="-107" charset="-128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5364" name="Picture 15" descr="evan-almighty-2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381000" y="5867400"/>
            <a:ext cx="8382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Is it too much to ask for a LITTLE PRECIPITATION?!</a:t>
            </a:r>
          </a:p>
          <a:p>
            <a:pPr algn="ctr"/>
            <a:r>
              <a:rPr lang="en-US" sz="2600">
                <a:solidFill>
                  <a:schemeClr val="bg1"/>
                </a:solidFill>
                <a:latin typeface="Calibri" pitchFamily="34" charset="0"/>
              </a:rPr>
              <a:t>-Evan</a:t>
            </a:r>
          </a:p>
        </p:txBody>
      </p:sp>
      <p:sp>
        <p:nvSpPr>
          <p:cNvPr id="15367" name="Rectangle 10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09600" y="0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</a:rPr>
              <a:t>3.5: The Polygon Angle-Sum Theorems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76200"/>
            <a:ext cx="9144000" cy="6705600"/>
            <a:chOff x="0" y="0"/>
            <a:chExt cx="9144000" cy="6705600"/>
          </a:xfrm>
        </p:grpSpPr>
        <p:grpSp>
          <p:nvGrpSpPr>
            <p:cNvPr id="15370" name="Group 9"/>
            <p:cNvGrpSpPr>
              <a:grpSpLocks/>
            </p:cNvGrpSpPr>
            <p:nvPr/>
          </p:nvGrpSpPr>
          <p:grpSpPr bwMode="auto">
            <a:xfrm>
              <a:off x="0" y="0"/>
              <a:ext cx="9144000" cy="6705600"/>
              <a:chOff x="0" y="0"/>
              <a:chExt cx="9144000" cy="67056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0" y="0"/>
                <a:ext cx="9144000" cy="67056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pic>
            <p:nvPicPr>
              <p:cNvPr id="15373" name="Picture 5" descr="question_mark.jp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905000" y="228600"/>
                <a:ext cx="5003800" cy="5602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5371" name="TextBox 7"/>
            <p:cNvSpPr txBox="1">
              <a:spLocks noChangeArrowheads="1"/>
            </p:cNvSpPr>
            <p:nvPr/>
          </p:nvSpPr>
          <p:spPr bwMode="auto">
            <a:xfrm>
              <a:off x="609600" y="5832157"/>
              <a:ext cx="80772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600" i="1">
                  <a:solidFill>
                    <a:schemeClr val="bg1"/>
                  </a:solidFill>
                  <a:latin typeface="Calibri" pitchFamily="34" charset="0"/>
                </a:rPr>
                <a:t>Is it too much to ask for a LITTLE PRECIPITATION?!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2770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Polygon Angle Sums</a:t>
            </a:r>
          </a:p>
        </p:txBody>
      </p:sp>
      <p:sp>
        <p:nvSpPr>
          <p:cNvPr id="32771" name="TextBox 35"/>
          <p:cNvSpPr txBox="1">
            <a:spLocks noChangeArrowheads="1"/>
          </p:cNvSpPr>
          <p:nvPr/>
        </p:nvSpPr>
        <p:spPr bwMode="auto">
          <a:xfrm>
            <a:off x="457200" y="1143000"/>
            <a:ext cx="80772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Find the sum of the measures of the angles of a regular dodecagon. Then find the measure of an interior angle.</a:t>
            </a:r>
          </a:p>
        </p:txBody>
      </p:sp>
      <p:sp>
        <p:nvSpPr>
          <p:cNvPr id="14" name="Dodecagon 13"/>
          <p:cNvSpPr/>
          <p:nvPr/>
        </p:nvSpPr>
        <p:spPr>
          <a:xfrm>
            <a:off x="609600" y="2133600"/>
            <a:ext cx="1600200" cy="1524000"/>
          </a:xfrm>
          <a:prstGeom prst="dodecagon">
            <a:avLst/>
          </a:prstGeom>
          <a:noFill/>
          <a:ln w="381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57200" y="3733800"/>
            <a:ext cx="8382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The sum of the angles of a polygon is 720.  Find the number of sides the polygon has and classify it.</a:t>
            </a:r>
          </a:p>
        </p:txBody>
      </p:sp>
      <p:grpSp>
        <p:nvGrpSpPr>
          <p:cNvPr id="32810" name="Group 32809"/>
          <p:cNvGrpSpPr/>
          <p:nvPr/>
        </p:nvGrpSpPr>
        <p:grpSpPr>
          <a:xfrm>
            <a:off x="594360" y="2020359"/>
            <a:ext cx="5463541" cy="4045162"/>
            <a:chOff x="594360" y="2020359"/>
            <a:chExt cx="5463541" cy="4045162"/>
          </a:xfrm>
        </p:grpSpPr>
        <p:sp>
          <p:nvSpPr>
            <p:cNvPr id="2" name="SMARTInkAnnotation73"/>
            <p:cNvSpPr/>
            <p:nvPr/>
          </p:nvSpPr>
          <p:spPr>
            <a:xfrm>
              <a:off x="2630534" y="2020359"/>
              <a:ext cx="226967" cy="524722"/>
            </a:xfrm>
            <a:custGeom>
              <a:avLst/>
              <a:gdLst/>
              <a:ahLst/>
              <a:cxnLst/>
              <a:rect l="0" t="0" r="0" b="0"/>
              <a:pathLst>
                <a:path w="226967" h="524722">
                  <a:moveTo>
                    <a:pt x="105046" y="6561"/>
                  </a:moveTo>
                  <a:lnTo>
                    <a:pt x="97740" y="6561"/>
                  </a:lnTo>
                  <a:lnTo>
                    <a:pt x="90893" y="0"/>
                  </a:lnTo>
                  <a:lnTo>
                    <a:pt x="89684" y="494"/>
                  </a:lnTo>
                  <a:lnTo>
                    <a:pt x="86083" y="3300"/>
                  </a:lnTo>
                  <a:lnTo>
                    <a:pt x="84784" y="5234"/>
                  </a:lnTo>
                  <a:lnTo>
                    <a:pt x="78483" y="20926"/>
                  </a:lnTo>
                  <a:lnTo>
                    <a:pt x="74049" y="34677"/>
                  </a:lnTo>
                  <a:lnTo>
                    <a:pt x="69256" y="52077"/>
                  </a:lnTo>
                  <a:lnTo>
                    <a:pt x="64304" y="71099"/>
                  </a:lnTo>
                  <a:lnTo>
                    <a:pt x="60951" y="80913"/>
                  </a:lnTo>
                  <a:lnTo>
                    <a:pt x="57023" y="90842"/>
                  </a:lnTo>
                  <a:lnTo>
                    <a:pt x="48142" y="111753"/>
                  </a:lnTo>
                  <a:lnTo>
                    <a:pt x="38551" y="135157"/>
                  </a:lnTo>
                  <a:lnTo>
                    <a:pt x="33623" y="148172"/>
                  </a:lnTo>
                  <a:lnTo>
                    <a:pt x="23631" y="176179"/>
                  </a:lnTo>
                  <a:lnTo>
                    <a:pt x="19443" y="191606"/>
                  </a:lnTo>
                  <a:lnTo>
                    <a:pt x="15804" y="207818"/>
                  </a:lnTo>
                  <a:lnTo>
                    <a:pt x="3880" y="268330"/>
                  </a:lnTo>
                  <a:lnTo>
                    <a:pt x="2042" y="282674"/>
                  </a:lnTo>
                  <a:lnTo>
                    <a:pt x="817" y="297316"/>
                  </a:lnTo>
                  <a:lnTo>
                    <a:pt x="0" y="312158"/>
                  </a:lnTo>
                  <a:lnTo>
                    <a:pt x="302" y="327132"/>
                  </a:lnTo>
                  <a:lnTo>
                    <a:pt x="1350" y="342195"/>
                  </a:lnTo>
                  <a:lnTo>
                    <a:pt x="2895" y="357317"/>
                  </a:lnTo>
                  <a:lnTo>
                    <a:pt x="4772" y="371632"/>
                  </a:lnTo>
                  <a:lnTo>
                    <a:pt x="6871" y="385408"/>
                  </a:lnTo>
                  <a:lnTo>
                    <a:pt x="9116" y="398826"/>
                  </a:lnTo>
                  <a:lnTo>
                    <a:pt x="13999" y="411158"/>
                  </a:lnTo>
                  <a:lnTo>
                    <a:pt x="20641" y="422765"/>
                  </a:lnTo>
                  <a:lnTo>
                    <a:pt x="28456" y="433890"/>
                  </a:lnTo>
                  <a:lnTo>
                    <a:pt x="37053" y="444694"/>
                  </a:lnTo>
                  <a:lnTo>
                    <a:pt x="46170" y="455283"/>
                  </a:lnTo>
                  <a:lnTo>
                    <a:pt x="55636" y="465729"/>
                  </a:lnTo>
                  <a:lnTo>
                    <a:pt x="66179" y="474386"/>
                  </a:lnTo>
                  <a:lnTo>
                    <a:pt x="77441" y="481851"/>
                  </a:lnTo>
                  <a:lnTo>
                    <a:pt x="89183" y="488521"/>
                  </a:lnTo>
                  <a:lnTo>
                    <a:pt x="102091" y="494661"/>
                  </a:lnTo>
                  <a:lnTo>
                    <a:pt x="115776" y="500448"/>
                  </a:lnTo>
                  <a:lnTo>
                    <a:pt x="129979" y="505999"/>
                  </a:lnTo>
                  <a:lnTo>
                    <a:pt x="144528" y="510546"/>
                  </a:lnTo>
                  <a:lnTo>
                    <a:pt x="159308" y="514425"/>
                  </a:lnTo>
                  <a:lnTo>
                    <a:pt x="174240" y="517857"/>
                  </a:lnTo>
                  <a:lnTo>
                    <a:pt x="186736" y="520145"/>
                  </a:lnTo>
                  <a:lnTo>
                    <a:pt x="197605" y="521670"/>
                  </a:lnTo>
                  <a:lnTo>
                    <a:pt x="226966" y="52472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74"/>
            <p:cNvSpPr/>
            <p:nvPr/>
          </p:nvSpPr>
          <p:spPr>
            <a:xfrm>
              <a:off x="2933737" y="2202180"/>
              <a:ext cx="289524" cy="220981"/>
            </a:xfrm>
            <a:custGeom>
              <a:avLst/>
              <a:gdLst/>
              <a:ahLst/>
              <a:cxnLst/>
              <a:rect l="0" t="0" r="0" b="0"/>
              <a:pathLst>
                <a:path w="289524" h="220981">
                  <a:moveTo>
                    <a:pt x="30443" y="0"/>
                  </a:moveTo>
                  <a:lnTo>
                    <a:pt x="30443" y="21957"/>
                  </a:lnTo>
                  <a:lnTo>
                    <a:pt x="29596" y="26492"/>
                  </a:lnTo>
                  <a:lnTo>
                    <a:pt x="28186" y="31208"/>
                  </a:lnTo>
                  <a:lnTo>
                    <a:pt x="26398" y="36045"/>
                  </a:lnTo>
                  <a:lnTo>
                    <a:pt x="25207" y="41810"/>
                  </a:lnTo>
                  <a:lnTo>
                    <a:pt x="24412" y="48193"/>
                  </a:lnTo>
                  <a:lnTo>
                    <a:pt x="23883" y="54989"/>
                  </a:lnTo>
                  <a:lnTo>
                    <a:pt x="23529" y="62059"/>
                  </a:lnTo>
                  <a:lnTo>
                    <a:pt x="23137" y="76689"/>
                  </a:lnTo>
                  <a:lnTo>
                    <a:pt x="22186" y="84146"/>
                  </a:lnTo>
                  <a:lnTo>
                    <a:pt x="20705" y="91657"/>
                  </a:lnTo>
                  <a:lnTo>
                    <a:pt x="18871" y="99205"/>
                  </a:lnTo>
                  <a:lnTo>
                    <a:pt x="17648" y="106777"/>
                  </a:lnTo>
                  <a:lnTo>
                    <a:pt x="16833" y="114364"/>
                  </a:lnTo>
                  <a:lnTo>
                    <a:pt x="16290" y="121963"/>
                  </a:lnTo>
                  <a:lnTo>
                    <a:pt x="15081" y="129569"/>
                  </a:lnTo>
                  <a:lnTo>
                    <a:pt x="13429" y="137179"/>
                  </a:lnTo>
                  <a:lnTo>
                    <a:pt x="11480" y="144793"/>
                  </a:lnTo>
                  <a:lnTo>
                    <a:pt x="9335" y="150715"/>
                  </a:lnTo>
                  <a:lnTo>
                    <a:pt x="7058" y="155510"/>
                  </a:lnTo>
                  <a:lnTo>
                    <a:pt x="4693" y="159554"/>
                  </a:lnTo>
                  <a:lnTo>
                    <a:pt x="2065" y="166304"/>
                  </a:lnTo>
                  <a:lnTo>
                    <a:pt x="898" y="172126"/>
                  </a:lnTo>
                  <a:lnTo>
                    <a:pt x="378" y="177536"/>
                  </a:lnTo>
                  <a:lnTo>
                    <a:pt x="0" y="182411"/>
                  </a:lnTo>
                  <a:lnTo>
                    <a:pt x="4019" y="178696"/>
                  </a:lnTo>
                  <a:lnTo>
                    <a:pt x="5207" y="175857"/>
                  </a:lnTo>
                  <a:lnTo>
                    <a:pt x="5999" y="172272"/>
                  </a:lnTo>
                  <a:lnTo>
                    <a:pt x="6527" y="168188"/>
                  </a:lnTo>
                  <a:lnTo>
                    <a:pt x="8573" y="162925"/>
                  </a:lnTo>
                  <a:lnTo>
                    <a:pt x="11630" y="156877"/>
                  </a:lnTo>
                  <a:lnTo>
                    <a:pt x="15361" y="150304"/>
                  </a:lnTo>
                  <a:lnTo>
                    <a:pt x="18695" y="143383"/>
                  </a:lnTo>
                  <a:lnTo>
                    <a:pt x="21764" y="136229"/>
                  </a:lnTo>
                  <a:lnTo>
                    <a:pt x="24657" y="128919"/>
                  </a:lnTo>
                  <a:lnTo>
                    <a:pt x="28280" y="120660"/>
                  </a:lnTo>
                  <a:lnTo>
                    <a:pt x="36819" y="102451"/>
                  </a:lnTo>
                  <a:lnTo>
                    <a:pt x="40621" y="93701"/>
                  </a:lnTo>
                  <a:lnTo>
                    <a:pt x="44002" y="85327"/>
                  </a:lnTo>
                  <a:lnTo>
                    <a:pt x="47102" y="77205"/>
                  </a:lnTo>
                  <a:lnTo>
                    <a:pt x="51709" y="69250"/>
                  </a:lnTo>
                  <a:lnTo>
                    <a:pt x="57320" y="61407"/>
                  </a:lnTo>
                  <a:lnTo>
                    <a:pt x="63601" y="53638"/>
                  </a:lnTo>
                  <a:lnTo>
                    <a:pt x="69482" y="46765"/>
                  </a:lnTo>
                  <a:lnTo>
                    <a:pt x="75096" y="40490"/>
                  </a:lnTo>
                  <a:lnTo>
                    <a:pt x="80532" y="34614"/>
                  </a:lnTo>
                  <a:lnTo>
                    <a:pt x="86696" y="29849"/>
                  </a:lnTo>
                  <a:lnTo>
                    <a:pt x="93345" y="25826"/>
                  </a:lnTo>
                  <a:lnTo>
                    <a:pt x="100318" y="22297"/>
                  </a:lnTo>
                  <a:lnTo>
                    <a:pt x="107506" y="19945"/>
                  </a:lnTo>
                  <a:lnTo>
                    <a:pt x="114838" y="18377"/>
                  </a:lnTo>
                  <a:lnTo>
                    <a:pt x="122267" y="17331"/>
                  </a:lnTo>
                  <a:lnTo>
                    <a:pt x="128912" y="16634"/>
                  </a:lnTo>
                  <a:lnTo>
                    <a:pt x="135036" y="16169"/>
                  </a:lnTo>
                  <a:lnTo>
                    <a:pt x="140812" y="15860"/>
                  </a:lnTo>
                  <a:lnTo>
                    <a:pt x="146356" y="16500"/>
                  </a:lnTo>
                  <a:lnTo>
                    <a:pt x="151745" y="17773"/>
                  </a:lnTo>
                  <a:lnTo>
                    <a:pt x="157031" y="19469"/>
                  </a:lnTo>
                  <a:lnTo>
                    <a:pt x="162248" y="21446"/>
                  </a:lnTo>
                  <a:lnTo>
                    <a:pt x="167420" y="23611"/>
                  </a:lnTo>
                  <a:lnTo>
                    <a:pt x="172561" y="25900"/>
                  </a:lnTo>
                  <a:lnTo>
                    <a:pt x="177682" y="29120"/>
                  </a:lnTo>
                  <a:lnTo>
                    <a:pt x="182789" y="32960"/>
                  </a:lnTo>
                  <a:lnTo>
                    <a:pt x="187887" y="37214"/>
                  </a:lnTo>
                  <a:lnTo>
                    <a:pt x="192132" y="42589"/>
                  </a:lnTo>
                  <a:lnTo>
                    <a:pt x="195809" y="48713"/>
                  </a:lnTo>
                  <a:lnTo>
                    <a:pt x="199107" y="55335"/>
                  </a:lnTo>
                  <a:lnTo>
                    <a:pt x="202999" y="62290"/>
                  </a:lnTo>
                  <a:lnTo>
                    <a:pt x="207287" y="69467"/>
                  </a:lnTo>
                  <a:lnTo>
                    <a:pt x="211839" y="76791"/>
                  </a:lnTo>
                  <a:lnTo>
                    <a:pt x="215721" y="84214"/>
                  </a:lnTo>
                  <a:lnTo>
                    <a:pt x="219155" y="91703"/>
                  </a:lnTo>
                  <a:lnTo>
                    <a:pt x="222291" y="99235"/>
                  </a:lnTo>
                  <a:lnTo>
                    <a:pt x="225229" y="107644"/>
                  </a:lnTo>
                  <a:lnTo>
                    <a:pt x="228033" y="116636"/>
                  </a:lnTo>
                  <a:lnTo>
                    <a:pt x="233408" y="134811"/>
                  </a:lnTo>
                  <a:lnTo>
                    <a:pt x="238618" y="151356"/>
                  </a:lnTo>
                  <a:lnTo>
                    <a:pt x="242040" y="158478"/>
                  </a:lnTo>
                  <a:lnTo>
                    <a:pt x="246014" y="164919"/>
                  </a:lnTo>
                  <a:lnTo>
                    <a:pt x="250357" y="170906"/>
                  </a:lnTo>
                  <a:lnTo>
                    <a:pt x="254099" y="177437"/>
                  </a:lnTo>
                  <a:lnTo>
                    <a:pt x="257441" y="184331"/>
                  </a:lnTo>
                  <a:lnTo>
                    <a:pt x="260515" y="191468"/>
                  </a:lnTo>
                  <a:lnTo>
                    <a:pt x="263411" y="197072"/>
                  </a:lnTo>
                  <a:lnTo>
                    <a:pt x="266189" y="201655"/>
                  </a:lnTo>
                  <a:lnTo>
                    <a:pt x="268887" y="205557"/>
                  </a:lnTo>
                  <a:lnTo>
                    <a:pt x="274143" y="212150"/>
                  </a:lnTo>
                  <a:lnTo>
                    <a:pt x="276730" y="215093"/>
                  </a:lnTo>
                  <a:lnTo>
                    <a:pt x="279301" y="217055"/>
                  </a:lnTo>
                  <a:lnTo>
                    <a:pt x="281861" y="218364"/>
                  </a:lnTo>
                  <a:lnTo>
                    <a:pt x="289523" y="2209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75"/>
            <p:cNvSpPr/>
            <p:nvPr/>
          </p:nvSpPr>
          <p:spPr>
            <a:xfrm>
              <a:off x="3360420" y="2301240"/>
              <a:ext cx="129541" cy="30481"/>
            </a:xfrm>
            <a:custGeom>
              <a:avLst/>
              <a:gdLst/>
              <a:ahLst/>
              <a:cxnLst/>
              <a:rect l="0" t="0" r="0" b="0"/>
              <a:pathLst>
                <a:path w="129541" h="30481">
                  <a:moveTo>
                    <a:pt x="0" y="0"/>
                  </a:moveTo>
                  <a:lnTo>
                    <a:pt x="8091" y="4046"/>
                  </a:lnTo>
                  <a:lnTo>
                    <a:pt x="11320" y="5237"/>
                  </a:lnTo>
                  <a:lnTo>
                    <a:pt x="14320" y="6032"/>
                  </a:lnTo>
                  <a:lnTo>
                    <a:pt x="17167" y="6561"/>
                  </a:lnTo>
                  <a:lnTo>
                    <a:pt x="21605" y="7761"/>
                  </a:lnTo>
                  <a:lnTo>
                    <a:pt x="33309" y="11352"/>
                  </a:lnTo>
                  <a:lnTo>
                    <a:pt x="54178" y="18133"/>
                  </a:lnTo>
                  <a:lnTo>
                    <a:pt x="62366" y="19709"/>
                  </a:lnTo>
                  <a:lnTo>
                    <a:pt x="71210" y="20759"/>
                  </a:lnTo>
                  <a:lnTo>
                    <a:pt x="80493" y="21460"/>
                  </a:lnTo>
                  <a:lnTo>
                    <a:pt x="88376" y="22773"/>
                  </a:lnTo>
                  <a:lnTo>
                    <a:pt x="95324" y="24496"/>
                  </a:lnTo>
                  <a:lnTo>
                    <a:pt x="101649" y="26491"/>
                  </a:lnTo>
                  <a:lnTo>
                    <a:pt x="107560" y="27821"/>
                  </a:lnTo>
                  <a:lnTo>
                    <a:pt x="113193" y="28707"/>
                  </a:lnTo>
                  <a:lnTo>
                    <a:pt x="129540" y="304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76"/>
            <p:cNvSpPr/>
            <p:nvPr/>
          </p:nvSpPr>
          <p:spPr>
            <a:xfrm>
              <a:off x="3581400" y="2187072"/>
              <a:ext cx="274321" cy="174646"/>
            </a:xfrm>
            <a:custGeom>
              <a:avLst/>
              <a:gdLst/>
              <a:ahLst/>
              <a:cxnLst/>
              <a:rect l="0" t="0" r="0" b="0"/>
              <a:pathLst>
                <a:path w="274321" h="174646">
                  <a:moveTo>
                    <a:pt x="0" y="37968"/>
                  </a:moveTo>
                  <a:lnTo>
                    <a:pt x="22703" y="26617"/>
                  </a:lnTo>
                  <a:lnTo>
                    <a:pt x="27835" y="24474"/>
                  </a:lnTo>
                  <a:lnTo>
                    <a:pt x="33797" y="22199"/>
                  </a:lnTo>
                  <a:lnTo>
                    <a:pt x="47194" y="17413"/>
                  </a:lnTo>
                  <a:lnTo>
                    <a:pt x="61615" y="12464"/>
                  </a:lnTo>
                  <a:lnTo>
                    <a:pt x="70710" y="9958"/>
                  </a:lnTo>
                  <a:lnTo>
                    <a:pt x="81007" y="7442"/>
                  </a:lnTo>
                  <a:lnTo>
                    <a:pt x="92105" y="4917"/>
                  </a:lnTo>
                  <a:lnTo>
                    <a:pt x="102043" y="3234"/>
                  </a:lnTo>
                  <a:lnTo>
                    <a:pt x="111209" y="2112"/>
                  </a:lnTo>
                  <a:lnTo>
                    <a:pt x="119859" y="1364"/>
                  </a:lnTo>
                  <a:lnTo>
                    <a:pt x="128166" y="866"/>
                  </a:lnTo>
                  <a:lnTo>
                    <a:pt x="144169" y="311"/>
                  </a:lnTo>
                  <a:lnTo>
                    <a:pt x="167459" y="0"/>
                  </a:lnTo>
                  <a:lnTo>
                    <a:pt x="173447" y="802"/>
                  </a:lnTo>
                  <a:lnTo>
                    <a:pt x="178284" y="2184"/>
                  </a:lnTo>
                  <a:lnTo>
                    <a:pt x="185918" y="5978"/>
                  </a:lnTo>
                  <a:lnTo>
                    <a:pt x="192132" y="10486"/>
                  </a:lnTo>
                  <a:lnTo>
                    <a:pt x="194128" y="12873"/>
                  </a:lnTo>
                  <a:lnTo>
                    <a:pt x="195459" y="15312"/>
                  </a:lnTo>
                  <a:lnTo>
                    <a:pt x="196346" y="17784"/>
                  </a:lnTo>
                  <a:lnTo>
                    <a:pt x="196091" y="20279"/>
                  </a:lnTo>
                  <a:lnTo>
                    <a:pt x="195074" y="22789"/>
                  </a:lnTo>
                  <a:lnTo>
                    <a:pt x="193549" y="25308"/>
                  </a:lnTo>
                  <a:lnTo>
                    <a:pt x="187339" y="30366"/>
                  </a:lnTo>
                  <a:lnTo>
                    <a:pt x="183313" y="32900"/>
                  </a:lnTo>
                  <a:lnTo>
                    <a:pt x="178935" y="36283"/>
                  </a:lnTo>
                  <a:lnTo>
                    <a:pt x="174324" y="40231"/>
                  </a:lnTo>
                  <a:lnTo>
                    <a:pt x="169556" y="44557"/>
                  </a:lnTo>
                  <a:lnTo>
                    <a:pt x="163837" y="49134"/>
                  </a:lnTo>
                  <a:lnTo>
                    <a:pt x="157485" y="53879"/>
                  </a:lnTo>
                  <a:lnTo>
                    <a:pt x="150710" y="58735"/>
                  </a:lnTo>
                  <a:lnTo>
                    <a:pt x="144500" y="63666"/>
                  </a:lnTo>
                  <a:lnTo>
                    <a:pt x="138667" y="68647"/>
                  </a:lnTo>
                  <a:lnTo>
                    <a:pt x="133085" y="73661"/>
                  </a:lnTo>
                  <a:lnTo>
                    <a:pt x="126823" y="78696"/>
                  </a:lnTo>
                  <a:lnTo>
                    <a:pt x="120109" y="83747"/>
                  </a:lnTo>
                  <a:lnTo>
                    <a:pt x="113092" y="88807"/>
                  </a:lnTo>
                  <a:lnTo>
                    <a:pt x="106722" y="94721"/>
                  </a:lnTo>
                  <a:lnTo>
                    <a:pt x="100781" y="101203"/>
                  </a:lnTo>
                  <a:lnTo>
                    <a:pt x="95127" y="108065"/>
                  </a:lnTo>
                  <a:lnTo>
                    <a:pt x="90512" y="113486"/>
                  </a:lnTo>
                  <a:lnTo>
                    <a:pt x="86588" y="117947"/>
                  </a:lnTo>
                  <a:lnTo>
                    <a:pt x="83125" y="121767"/>
                  </a:lnTo>
                  <a:lnTo>
                    <a:pt x="80817" y="126008"/>
                  </a:lnTo>
                  <a:lnTo>
                    <a:pt x="79278" y="130528"/>
                  </a:lnTo>
                  <a:lnTo>
                    <a:pt x="78252" y="135235"/>
                  </a:lnTo>
                  <a:lnTo>
                    <a:pt x="78415" y="140066"/>
                  </a:lnTo>
                  <a:lnTo>
                    <a:pt x="79370" y="144980"/>
                  </a:lnTo>
                  <a:lnTo>
                    <a:pt x="80854" y="149949"/>
                  </a:lnTo>
                  <a:lnTo>
                    <a:pt x="83535" y="154109"/>
                  </a:lnTo>
                  <a:lnTo>
                    <a:pt x="87018" y="157729"/>
                  </a:lnTo>
                  <a:lnTo>
                    <a:pt x="91031" y="160989"/>
                  </a:lnTo>
                  <a:lnTo>
                    <a:pt x="96248" y="164008"/>
                  </a:lnTo>
                  <a:lnTo>
                    <a:pt x="102265" y="166868"/>
                  </a:lnTo>
                  <a:lnTo>
                    <a:pt x="108817" y="169622"/>
                  </a:lnTo>
                  <a:lnTo>
                    <a:pt x="116571" y="171457"/>
                  </a:lnTo>
                  <a:lnTo>
                    <a:pt x="125128" y="172681"/>
                  </a:lnTo>
                  <a:lnTo>
                    <a:pt x="134219" y="173497"/>
                  </a:lnTo>
                  <a:lnTo>
                    <a:pt x="143666" y="174040"/>
                  </a:lnTo>
                  <a:lnTo>
                    <a:pt x="163194" y="174645"/>
                  </a:lnTo>
                  <a:lnTo>
                    <a:pt x="173989" y="173959"/>
                  </a:lnTo>
                  <a:lnTo>
                    <a:pt x="185419" y="172655"/>
                  </a:lnTo>
                  <a:lnTo>
                    <a:pt x="197273" y="170940"/>
                  </a:lnTo>
                  <a:lnTo>
                    <a:pt x="221733" y="166776"/>
                  </a:lnTo>
                  <a:lnTo>
                    <a:pt x="234182" y="164480"/>
                  </a:lnTo>
                  <a:lnTo>
                    <a:pt x="244175" y="161256"/>
                  </a:lnTo>
                  <a:lnTo>
                    <a:pt x="252530" y="157413"/>
                  </a:lnTo>
                  <a:lnTo>
                    <a:pt x="274320" y="14464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77"/>
            <p:cNvSpPr/>
            <p:nvPr/>
          </p:nvSpPr>
          <p:spPr>
            <a:xfrm>
              <a:off x="3924300" y="2034540"/>
              <a:ext cx="171184" cy="525781"/>
            </a:xfrm>
            <a:custGeom>
              <a:avLst/>
              <a:gdLst/>
              <a:ahLst/>
              <a:cxnLst/>
              <a:rect l="0" t="0" r="0" b="0"/>
              <a:pathLst>
                <a:path w="171184" h="525781">
                  <a:moveTo>
                    <a:pt x="0" y="0"/>
                  </a:moveTo>
                  <a:lnTo>
                    <a:pt x="10606" y="10606"/>
                  </a:lnTo>
                  <a:lnTo>
                    <a:pt x="15438" y="17696"/>
                  </a:lnTo>
                  <a:lnTo>
                    <a:pt x="17912" y="21958"/>
                  </a:lnTo>
                  <a:lnTo>
                    <a:pt x="25176" y="33466"/>
                  </a:lnTo>
                  <a:lnTo>
                    <a:pt x="29485" y="40091"/>
                  </a:lnTo>
                  <a:lnTo>
                    <a:pt x="34050" y="47894"/>
                  </a:lnTo>
                  <a:lnTo>
                    <a:pt x="38786" y="56483"/>
                  </a:lnTo>
                  <a:lnTo>
                    <a:pt x="43637" y="65595"/>
                  </a:lnTo>
                  <a:lnTo>
                    <a:pt x="55801" y="87009"/>
                  </a:lnTo>
                  <a:lnTo>
                    <a:pt x="84306" y="135250"/>
                  </a:lnTo>
                  <a:lnTo>
                    <a:pt x="92611" y="147740"/>
                  </a:lnTo>
                  <a:lnTo>
                    <a:pt x="101534" y="160300"/>
                  </a:lnTo>
                  <a:lnTo>
                    <a:pt x="110869" y="172907"/>
                  </a:lnTo>
                  <a:lnTo>
                    <a:pt x="118787" y="186391"/>
                  </a:lnTo>
                  <a:lnTo>
                    <a:pt x="125758" y="200461"/>
                  </a:lnTo>
                  <a:lnTo>
                    <a:pt x="132099" y="214921"/>
                  </a:lnTo>
                  <a:lnTo>
                    <a:pt x="145917" y="244534"/>
                  </a:lnTo>
                  <a:lnTo>
                    <a:pt x="153158" y="259542"/>
                  </a:lnTo>
                  <a:lnTo>
                    <a:pt x="157986" y="274628"/>
                  </a:lnTo>
                  <a:lnTo>
                    <a:pt x="161204" y="289766"/>
                  </a:lnTo>
                  <a:lnTo>
                    <a:pt x="167991" y="335341"/>
                  </a:lnTo>
                  <a:lnTo>
                    <a:pt x="170414" y="350561"/>
                  </a:lnTo>
                  <a:lnTo>
                    <a:pt x="171183" y="364941"/>
                  </a:lnTo>
                  <a:lnTo>
                    <a:pt x="170849" y="378761"/>
                  </a:lnTo>
                  <a:lnTo>
                    <a:pt x="169779" y="392207"/>
                  </a:lnTo>
                  <a:lnTo>
                    <a:pt x="167374" y="404558"/>
                  </a:lnTo>
                  <a:lnTo>
                    <a:pt x="164076" y="416179"/>
                  </a:lnTo>
                  <a:lnTo>
                    <a:pt x="160184" y="427313"/>
                  </a:lnTo>
                  <a:lnTo>
                    <a:pt x="155050" y="438122"/>
                  </a:lnTo>
                  <a:lnTo>
                    <a:pt x="149087" y="448714"/>
                  </a:lnTo>
                  <a:lnTo>
                    <a:pt x="142572" y="459163"/>
                  </a:lnTo>
                  <a:lnTo>
                    <a:pt x="134841" y="467822"/>
                  </a:lnTo>
                  <a:lnTo>
                    <a:pt x="126301" y="475288"/>
                  </a:lnTo>
                  <a:lnTo>
                    <a:pt x="117221" y="481959"/>
                  </a:lnTo>
                  <a:lnTo>
                    <a:pt x="107781" y="488099"/>
                  </a:lnTo>
                  <a:lnTo>
                    <a:pt x="98101" y="493886"/>
                  </a:lnTo>
                  <a:lnTo>
                    <a:pt x="88261" y="499438"/>
                  </a:lnTo>
                  <a:lnTo>
                    <a:pt x="77467" y="504832"/>
                  </a:lnTo>
                  <a:lnTo>
                    <a:pt x="66038" y="510121"/>
                  </a:lnTo>
                  <a:lnTo>
                    <a:pt x="54185" y="515341"/>
                  </a:lnTo>
                  <a:lnTo>
                    <a:pt x="45437" y="518821"/>
                  </a:lnTo>
                  <a:lnTo>
                    <a:pt x="38758" y="521140"/>
                  </a:lnTo>
                  <a:lnTo>
                    <a:pt x="22860" y="5257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78"/>
            <p:cNvSpPr/>
            <p:nvPr/>
          </p:nvSpPr>
          <p:spPr>
            <a:xfrm>
              <a:off x="4312920" y="2095500"/>
              <a:ext cx="30481" cy="312421"/>
            </a:xfrm>
            <a:custGeom>
              <a:avLst/>
              <a:gdLst/>
              <a:ahLst/>
              <a:cxnLst/>
              <a:rect l="0" t="0" r="0" b="0"/>
              <a:pathLst>
                <a:path w="30481" h="312421">
                  <a:moveTo>
                    <a:pt x="30480" y="0"/>
                  </a:moveTo>
                  <a:lnTo>
                    <a:pt x="30480" y="110575"/>
                  </a:lnTo>
                  <a:lnTo>
                    <a:pt x="29634" y="120284"/>
                  </a:lnTo>
                  <a:lnTo>
                    <a:pt x="28222" y="130142"/>
                  </a:lnTo>
                  <a:lnTo>
                    <a:pt x="26435" y="140102"/>
                  </a:lnTo>
                  <a:lnTo>
                    <a:pt x="24397" y="150128"/>
                  </a:lnTo>
                  <a:lnTo>
                    <a:pt x="19874" y="170299"/>
                  </a:lnTo>
                  <a:lnTo>
                    <a:pt x="18330" y="180419"/>
                  </a:lnTo>
                  <a:lnTo>
                    <a:pt x="17299" y="190553"/>
                  </a:lnTo>
                  <a:lnTo>
                    <a:pt x="16613" y="200695"/>
                  </a:lnTo>
                  <a:lnTo>
                    <a:pt x="16155" y="210844"/>
                  </a:lnTo>
                  <a:lnTo>
                    <a:pt x="15647" y="231151"/>
                  </a:lnTo>
                  <a:lnTo>
                    <a:pt x="13818" y="240460"/>
                  </a:lnTo>
                  <a:lnTo>
                    <a:pt x="10906" y="249207"/>
                  </a:lnTo>
                  <a:lnTo>
                    <a:pt x="7270" y="257578"/>
                  </a:lnTo>
                  <a:lnTo>
                    <a:pt x="4847" y="265699"/>
                  </a:lnTo>
                  <a:lnTo>
                    <a:pt x="3232" y="273652"/>
                  </a:lnTo>
                  <a:lnTo>
                    <a:pt x="2154" y="281495"/>
                  </a:lnTo>
                  <a:lnTo>
                    <a:pt x="1437" y="288417"/>
                  </a:lnTo>
                  <a:lnTo>
                    <a:pt x="958" y="294725"/>
                  </a:lnTo>
                  <a:lnTo>
                    <a:pt x="0" y="3124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79"/>
            <p:cNvSpPr/>
            <p:nvPr/>
          </p:nvSpPr>
          <p:spPr>
            <a:xfrm>
              <a:off x="4512309" y="2049780"/>
              <a:ext cx="164355" cy="204092"/>
            </a:xfrm>
            <a:custGeom>
              <a:avLst/>
              <a:gdLst/>
              <a:ahLst/>
              <a:cxnLst/>
              <a:rect l="0" t="0" r="0" b="0"/>
              <a:pathLst>
                <a:path w="164355" h="204092">
                  <a:moveTo>
                    <a:pt x="135892" y="0"/>
                  </a:moveTo>
                  <a:lnTo>
                    <a:pt x="125286" y="0"/>
                  </a:lnTo>
                  <a:lnTo>
                    <a:pt x="122048" y="847"/>
                  </a:lnTo>
                  <a:lnTo>
                    <a:pt x="118195" y="2258"/>
                  </a:lnTo>
                  <a:lnTo>
                    <a:pt x="113934" y="4045"/>
                  </a:lnTo>
                  <a:lnTo>
                    <a:pt x="109400" y="6930"/>
                  </a:lnTo>
                  <a:lnTo>
                    <a:pt x="104684" y="10547"/>
                  </a:lnTo>
                  <a:lnTo>
                    <a:pt x="99846" y="14651"/>
                  </a:lnTo>
                  <a:lnTo>
                    <a:pt x="94081" y="19081"/>
                  </a:lnTo>
                  <a:lnTo>
                    <a:pt x="87698" y="23727"/>
                  </a:lnTo>
                  <a:lnTo>
                    <a:pt x="72986" y="34252"/>
                  </a:lnTo>
                  <a:lnTo>
                    <a:pt x="55157" y="47397"/>
                  </a:lnTo>
                  <a:lnTo>
                    <a:pt x="47355" y="55304"/>
                  </a:lnTo>
                  <a:lnTo>
                    <a:pt x="40460" y="63963"/>
                  </a:lnTo>
                  <a:lnTo>
                    <a:pt x="34171" y="73122"/>
                  </a:lnTo>
                  <a:lnTo>
                    <a:pt x="27437" y="81768"/>
                  </a:lnTo>
                  <a:lnTo>
                    <a:pt x="20409" y="90072"/>
                  </a:lnTo>
                  <a:lnTo>
                    <a:pt x="13183" y="98148"/>
                  </a:lnTo>
                  <a:lnTo>
                    <a:pt x="8365" y="106072"/>
                  </a:lnTo>
                  <a:lnTo>
                    <a:pt x="5154" y="113895"/>
                  </a:lnTo>
                  <a:lnTo>
                    <a:pt x="3013" y="121650"/>
                  </a:lnTo>
                  <a:lnTo>
                    <a:pt x="1586" y="129360"/>
                  </a:lnTo>
                  <a:lnTo>
                    <a:pt x="634" y="137040"/>
                  </a:lnTo>
                  <a:lnTo>
                    <a:pt x="0" y="144700"/>
                  </a:lnTo>
                  <a:lnTo>
                    <a:pt x="424" y="151500"/>
                  </a:lnTo>
                  <a:lnTo>
                    <a:pt x="1553" y="157727"/>
                  </a:lnTo>
                  <a:lnTo>
                    <a:pt x="3153" y="163571"/>
                  </a:lnTo>
                  <a:lnTo>
                    <a:pt x="5065" y="169161"/>
                  </a:lnTo>
                  <a:lnTo>
                    <a:pt x="7187" y="174581"/>
                  </a:lnTo>
                  <a:lnTo>
                    <a:pt x="9448" y="179887"/>
                  </a:lnTo>
                  <a:lnTo>
                    <a:pt x="13496" y="184271"/>
                  </a:lnTo>
                  <a:lnTo>
                    <a:pt x="18735" y="188041"/>
                  </a:lnTo>
                  <a:lnTo>
                    <a:pt x="30481" y="194487"/>
                  </a:lnTo>
                  <a:lnTo>
                    <a:pt x="41348" y="200174"/>
                  </a:lnTo>
                  <a:lnTo>
                    <a:pt x="47462" y="202029"/>
                  </a:lnTo>
                  <a:lnTo>
                    <a:pt x="54078" y="203266"/>
                  </a:lnTo>
                  <a:lnTo>
                    <a:pt x="61029" y="204091"/>
                  </a:lnTo>
                  <a:lnTo>
                    <a:pt x="68204" y="203794"/>
                  </a:lnTo>
                  <a:lnTo>
                    <a:pt x="75526" y="202750"/>
                  </a:lnTo>
                  <a:lnTo>
                    <a:pt x="82948" y="201206"/>
                  </a:lnTo>
                  <a:lnTo>
                    <a:pt x="100226" y="197234"/>
                  </a:lnTo>
                  <a:lnTo>
                    <a:pt x="109574" y="194989"/>
                  </a:lnTo>
                  <a:lnTo>
                    <a:pt x="117500" y="191799"/>
                  </a:lnTo>
                  <a:lnTo>
                    <a:pt x="124477" y="187980"/>
                  </a:lnTo>
                  <a:lnTo>
                    <a:pt x="130822" y="183740"/>
                  </a:lnTo>
                  <a:lnTo>
                    <a:pt x="136745" y="178373"/>
                  </a:lnTo>
                  <a:lnTo>
                    <a:pt x="142387" y="172255"/>
                  </a:lnTo>
                  <a:lnTo>
                    <a:pt x="147842" y="165637"/>
                  </a:lnTo>
                  <a:lnTo>
                    <a:pt x="152325" y="158685"/>
                  </a:lnTo>
                  <a:lnTo>
                    <a:pt x="156160" y="151510"/>
                  </a:lnTo>
                  <a:lnTo>
                    <a:pt x="159565" y="144187"/>
                  </a:lnTo>
                  <a:lnTo>
                    <a:pt x="161833" y="137611"/>
                  </a:lnTo>
                  <a:lnTo>
                    <a:pt x="163346" y="131534"/>
                  </a:lnTo>
                  <a:lnTo>
                    <a:pt x="164354" y="125789"/>
                  </a:lnTo>
                  <a:lnTo>
                    <a:pt x="164180" y="119420"/>
                  </a:lnTo>
                  <a:lnTo>
                    <a:pt x="163217" y="112633"/>
                  </a:lnTo>
                  <a:lnTo>
                    <a:pt x="161729" y="105569"/>
                  </a:lnTo>
                  <a:lnTo>
                    <a:pt x="159890" y="100013"/>
                  </a:lnTo>
                  <a:lnTo>
                    <a:pt x="157817" y="95462"/>
                  </a:lnTo>
                  <a:lnTo>
                    <a:pt x="155588" y="91581"/>
                  </a:lnTo>
                  <a:lnTo>
                    <a:pt x="152410" y="88148"/>
                  </a:lnTo>
                  <a:lnTo>
                    <a:pt x="148597" y="85012"/>
                  </a:lnTo>
                  <a:lnTo>
                    <a:pt x="144362" y="82075"/>
                  </a:lnTo>
                  <a:lnTo>
                    <a:pt x="139845" y="79270"/>
                  </a:lnTo>
                  <a:lnTo>
                    <a:pt x="135140" y="76553"/>
                  </a:lnTo>
                  <a:lnTo>
                    <a:pt x="130311" y="73895"/>
                  </a:lnTo>
                  <a:lnTo>
                    <a:pt x="126244" y="72124"/>
                  </a:lnTo>
                  <a:lnTo>
                    <a:pt x="122687" y="70942"/>
                  </a:lnTo>
                  <a:lnTo>
                    <a:pt x="119468" y="70155"/>
                  </a:lnTo>
                  <a:lnTo>
                    <a:pt x="115629" y="69630"/>
                  </a:lnTo>
                  <a:lnTo>
                    <a:pt x="111376" y="69280"/>
                  </a:lnTo>
                  <a:lnTo>
                    <a:pt x="97791" y="685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80"/>
            <p:cNvSpPr/>
            <p:nvPr/>
          </p:nvSpPr>
          <p:spPr>
            <a:xfrm>
              <a:off x="4481115" y="2240280"/>
              <a:ext cx="196968" cy="182644"/>
            </a:xfrm>
            <a:custGeom>
              <a:avLst/>
              <a:gdLst/>
              <a:ahLst/>
              <a:cxnLst/>
              <a:rect l="0" t="0" r="0" b="0"/>
              <a:pathLst>
                <a:path w="196968" h="182644">
                  <a:moveTo>
                    <a:pt x="75645" y="60960"/>
                  </a:moveTo>
                  <a:lnTo>
                    <a:pt x="75645" y="65005"/>
                  </a:lnTo>
                  <a:lnTo>
                    <a:pt x="74798" y="66197"/>
                  </a:lnTo>
                  <a:lnTo>
                    <a:pt x="73387" y="66991"/>
                  </a:lnTo>
                  <a:lnTo>
                    <a:pt x="69561" y="67874"/>
                  </a:lnTo>
                  <a:lnTo>
                    <a:pt x="65039" y="68266"/>
                  </a:lnTo>
                  <a:lnTo>
                    <a:pt x="62648" y="70064"/>
                  </a:lnTo>
                  <a:lnTo>
                    <a:pt x="60207" y="72956"/>
                  </a:lnTo>
                  <a:lnTo>
                    <a:pt x="57733" y="76577"/>
                  </a:lnTo>
                  <a:lnTo>
                    <a:pt x="53543" y="79838"/>
                  </a:lnTo>
                  <a:lnTo>
                    <a:pt x="48211" y="82859"/>
                  </a:lnTo>
                  <a:lnTo>
                    <a:pt x="42115" y="85719"/>
                  </a:lnTo>
                  <a:lnTo>
                    <a:pt x="37205" y="90166"/>
                  </a:lnTo>
                  <a:lnTo>
                    <a:pt x="33085" y="95671"/>
                  </a:lnTo>
                  <a:lnTo>
                    <a:pt x="29491" y="101881"/>
                  </a:lnTo>
                  <a:lnTo>
                    <a:pt x="25403" y="107714"/>
                  </a:lnTo>
                  <a:lnTo>
                    <a:pt x="20984" y="113296"/>
                  </a:lnTo>
                  <a:lnTo>
                    <a:pt x="16344" y="118711"/>
                  </a:lnTo>
                  <a:lnTo>
                    <a:pt x="12404" y="124014"/>
                  </a:lnTo>
                  <a:lnTo>
                    <a:pt x="8931" y="129243"/>
                  </a:lnTo>
                  <a:lnTo>
                    <a:pt x="5769" y="134422"/>
                  </a:lnTo>
                  <a:lnTo>
                    <a:pt x="3661" y="139568"/>
                  </a:lnTo>
                  <a:lnTo>
                    <a:pt x="2256" y="144692"/>
                  </a:lnTo>
                  <a:lnTo>
                    <a:pt x="1318" y="149801"/>
                  </a:lnTo>
                  <a:lnTo>
                    <a:pt x="694" y="154054"/>
                  </a:lnTo>
                  <a:lnTo>
                    <a:pt x="278" y="157736"/>
                  </a:lnTo>
                  <a:lnTo>
                    <a:pt x="0" y="161037"/>
                  </a:lnTo>
                  <a:lnTo>
                    <a:pt x="1509" y="164932"/>
                  </a:lnTo>
                  <a:lnTo>
                    <a:pt x="4207" y="169221"/>
                  </a:lnTo>
                  <a:lnTo>
                    <a:pt x="7699" y="173774"/>
                  </a:lnTo>
                  <a:lnTo>
                    <a:pt x="10875" y="176810"/>
                  </a:lnTo>
                  <a:lnTo>
                    <a:pt x="13839" y="178833"/>
                  </a:lnTo>
                  <a:lnTo>
                    <a:pt x="16660" y="180182"/>
                  </a:lnTo>
                  <a:lnTo>
                    <a:pt x="21929" y="181082"/>
                  </a:lnTo>
                  <a:lnTo>
                    <a:pt x="28827" y="181681"/>
                  </a:lnTo>
                  <a:lnTo>
                    <a:pt x="36813" y="182080"/>
                  </a:lnTo>
                  <a:lnTo>
                    <a:pt x="52459" y="182525"/>
                  </a:lnTo>
                  <a:lnTo>
                    <a:pt x="60188" y="182643"/>
                  </a:lnTo>
                  <a:lnTo>
                    <a:pt x="68727" y="181876"/>
                  </a:lnTo>
                  <a:lnTo>
                    <a:pt x="77806" y="180517"/>
                  </a:lnTo>
                  <a:lnTo>
                    <a:pt x="87246" y="178765"/>
                  </a:lnTo>
                  <a:lnTo>
                    <a:pt x="96079" y="175903"/>
                  </a:lnTo>
                  <a:lnTo>
                    <a:pt x="104507" y="172302"/>
                  </a:lnTo>
                  <a:lnTo>
                    <a:pt x="112667" y="168208"/>
                  </a:lnTo>
                  <a:lnTo>
                    <a:pt x="121492" y="162939"/>
                  </a:lnTo>
                  <a:lnTo>
                    <a:pt x="130764" y="156886"/>
                  </a:lnTo>
                  <a:lnTo>
                    <a:pt x="140331" y="150311"/>
                  </a:lnTo>
                  <a:lnTo>
                    <a:pt x="148402" y="144234"/>
                  </a:lnTo>
                  <a:lnTo>
                    <a:pt x="155476" y="138489"/>
                  </a:lnTo>
                  <a:lnTo>
                    <a:pt x="161885" y="132966"/>
                  </a:lnTo>
                  <a:lnTo>
                    <a:pt x="167852" y="125898"/>
                  </a:lnTo>
                  <a:lnTo>
                    <a:pt x="173523" y="117798"/>
                  </a:lnTo>
                  <a:lnTo>
                    <a:pt x="178997" y="109012"/>
                  </a:lnTo>
                  <a:lnTo>
                    <a:pt x="183493" y="100615"/>
                  </a:lnTo>
                  <a:lnTo>
                    <a:pt x="187337" y="92477"/>
                  </a:lnTo>
                  <a:lnTo>
                    <a:pt x="190746" y="84511"/>
                  </a:lnTo>
                  <a:lnTo>
                    <a:pt x="193019" y="76661"/>
                  </a:lnTo>
                  <a:lnTo>
                    <a:pt x="194534" y="68887"/>
                  </a:lnTo>
                  <a:lnTo>
                    <a:pt x="195545" y="61165"/>
                  </a:lnTo>
                  <a:lnTo>
                    <a:pt x="196218" y="53477"/>
                  </a:lnTo>
                  <a:lnTo>
                    <a:pt x="196667" y="45811"/>
                  </a:lnTo>
                  <a:lnTo>
                    <a:pt x="196967" y="38161"/>
                  </a:lnTo>
                  <a:lnTo>
                    <a:pt x="196319" y="32214"/>
                  </a:lnTo>
                  <a:lnTo>
                    <a:pt x="195041" y="27403"/>
                  </a:lnTo>
                  <a:lnTo>
                    <a:pt x="193343" y="23348"/>
                  </a:lnTo>
                  <a:lnTo>
                    <a:pt x="191363" y="19799"/>
                  </a:lnTo>
                  <a:lnTo>
                    <a:pt x="189197" y="16586"/>
                  </a:lnTo>
                  <a:lnTo>
                    <a:pt x="186907" y="13598"/>
                  </a:lnTo>
                  <a:lnTo>
                    <a:pt x="182103" y="8019"/>
                  </a:lnTo>
                  <a:lnTo>
                    <a:pt x="17470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1"/>
            <p:cNvSpPr/>
            <p:nvPr/>
          </p:nvSpPr>
          <p:spPr>
            <a:xfrm>
              <a:off x="4859322" y="2142764"/>
              <a:ext cx="275523" cy="290375"/>
            </a:xfrm>
            <a:custGeom>
              <a:avLst/>
              <a:gdLst/>
              <a:ahLst/>
              <a:cxnLst/>
              <a:rect l="0" t="0" r="0" b="0"/>
              <a:pathLst>
                <a:path w="275523" h="290375">
                  <a:moveTo>
                    <a:pt x="40338" y="120376"/>
                  </a:moveTo>
                  <a:lnTo>
                    <a:pt x="72156" y="109770"/>
                  </a:lnTo>
                  <a:lnTo>
                    <a:pt x="76790" y="107379"/>
                  </a:lnTo>
                  <a:lnTo>
                    <a:pt x="79880" y="104938"/>
                  </a:lnTo>
                  <a:lnTo>
                    <a:pt x="81939" y="102464"/>
                  </a:lnTo>
                  <a:lnTo>
                    <a:pt x="85852" y="99121"/>
                  </a:lnTo>
                  <a:lnTo>
                    <a:pt x="91001" y="95199"/>
                  </a:lnTo>
                  <a:lnTo>
                    <a:pt x="96974" y="90892"/>
                  </a:lnTo>
                  <a:lnTo>
                    <a:pt x="117515" y="76739"/>
                  </a:lnTo>
                  <a:lnTo>
                    <a:pt x="123116" y="71811"/>
                  </a:lnTo>
                  <a:lnTo>
                    <a:pt x="127697" y="66833"/>
                  </a:lnTo>
                  <a:lnTo>
                    <a:pt x="131597" y="61820"/>
                  </a:lnTo>
                  <a:lnTo>
                    <a:pt x="135891" y="56786"/>
                  </a:lnTo>
                  <a:lnTo>
                    <a:pt x="140447" y="51736"/>
                  </a:lnTo>
                  <a:lnTo>
                    <a:pt x="145177" y="46676"/>
                  </a:lnTo>
                  <a:lnTo>
                    <a:pt x="148330" y="41609"/>
                  </a:lnTo>
                  <a:lnTo>
                    <a:pt x="150433" y="36538"/>
                  </a:lnTo>
                  <a:lnTo>
                    <a:pt x="151835" y="31464"/>
                  </a:lnTo>
                  <a:lnTo>
                    <a:pt x="153392" y="23568"/>
                  </a:lnTo>
                  <a:lnTo>
                    <a:pt x="154084" y="17237"/>
                  </a:lnTo>
                  <a:lnTo>
                    <a:pt x="154392" y="11601"/>
                  </a:lnTo>
                  <a:lnTo>
                    <a:pt x="152781" y="8913"/>
                  </a:lnTo>
                  <a:lnTo>
                    <a:pt x="146475" y="3668"/>
                  </a:lnTo>
                  <a:lnTo>
                    <a:pt x="140285" y="772"/>
                  </a:lnTo>
                  <a:lnTo>
                    <a:pt x="137450" y="0"/>
                  </a:lnTo>
                  <a:lnTo>
                    <a:pt x="133019" y="332"/>
                  </a:lnTo>
                  <a:lnTo>
                    <a:pt x="127525" y="1400"/>
                  </a:lnTo>
                  <a:lnTo>
                    <a:pt x="121323" y="2959"/>
                  </a:lnTo>
                  <a:lnTo>
                    <a:pt x="114648" y="4844"/>
                  </a:lnTo>
                  <a:lnTo>
                    <a:pt x="100459" y="9197"/>
                  </a:lnTo>
                  <a:lnTo>
                    <a:pt x="93118" y="13237"/>
                  </a:lnTo>
                  <a:lnTo>
                    <a:pt x="85685" y="18470"/>
                  </a:lnTo>
                  <a:lnTo>
                    <a:pt x="78189" y="24499"/>
                  </a:lnTo>
                  <a:lnTo>
                    <a:pt x="70652" y="31904"/>
                  </a:lnTo>
                  <a:lnTo>
                    <a:pt x="63087" y="40228"/>
                  </a:lnTo>
                  <a:lnTo>
                    <a:pt x="55504" y="49164"/>
                  </a:lnTo>
                  <a:lnTo>
                    <a:pt x="47909" y="59355"/>
                  </a:lnTo>
                  <a:lnTo>
                    <a:pt x="40305" y="70382"/>
                  </a:lnTo>
                  <a:lnTo>
                    <a:pt x="32696" y="81967"/>
                  </a:lnTo>
                  <a:lnTo>
                    <a:pt x="25930" y="93076"/>
                  </a:lnTo>
                  <a:lnTo>
                    <a:pt x="19727" y="103870"/>
                  </a:lnTo>
                  <a:lnTo>
                    <a:pt x="13897" y="114452"/>
                  </a:lnTo>
                  <a:lnTo>
                    <a:pt x="9164" y="125740"/>
                  </a:lnTo>
                  <a:lnTo>
                    <a:pt x="5162" y="137499"/>
                  </a:lnTo>
                  <a:lnTo>
                    <a:pt x="1647" y="149571"/>
                  </a:lnTo>
                  <a:lnTo>
                    <a:pt x="151" y="161006"/>
                  </a:lnTo>
                  <a:lnTo>
                    <a:pt x="0" y="172016"/>
                  </a:lnTo>
                  <a:lnTo>
                    <a:pt x="746" y="182743"/>
                  </a:lnTo>
                  <a:lnTo>
                    <a:pt x="2937" y="193281"/>
                  </a:lnTo>
                  <a:lnTo>
                    <a:pt x="6091" y="203692"/>
                  </a:lnTo>
                  <a:lnTo>
                    <a:pt x="9887" y="214020"/>
                  </a:lnTo>
                  <a:lnTo>
                    <a:pt x="14957" y="223446"/>
                  </a:lnTo>
                  <a:lnTo>
                    <a:pt x="20877" y="232269"/>
                  </a:lnTo>
                  <a:lnTo>
                    <a:pt x="27365" y="240691"/>
                  </a:lnTo>
                  <a:lnTo>
                    <a:pt x="35076" y="248000"/>
                  </a:lnTo>
                  <a:lnTo>
                    <a:pt x="43603" y="254565"/>
                  </a:lnTo>
                  <a:lnTo>
                    <a:pt x="52675" y="260635"/>
                  </a:lnTo>
                  <a:lnTo>
                    <a:pt x="63803" y="266376"/>
                  </a:lnTo>
                  <a:lnTo>
                    <a:pt x="76301" y="271896"/>
                  </a:lnTo>
                  <a:lnTo>
                    <a:pt x="89714" y="277269"/>
                  </a:lnTo>
                  <a:lnTo>
                    <a:pt x="102888" y="281698"/>
                  </a:lnTo>
                  <a:lnTo>
                    <a:pt x="115905" y="285497"/>
                  </a:lnTo>
                  <a:lnTo>
                    <a:pt x="128816" y="288877"/>
                  </a:lnTo>
                  <a:lnTo>
                    <a:pt x="140810" y="290283"/>
                  </a:lnTo>
                  <a:lnTo>
                    <a:pt x="152193" y="290374"/>
                  </a:lnTo>
                  <a:lnTo>
                    <a:pt x="163168" y="289588"/>
                  </a:lnTo>
                  <a:lnTo>
                    <a:pt x="173871" y="288217"/>
                  </a:lnTo>
                  <a:lnTo>
                    <a:pt x="184393" y="286457"/>
                  </a:lnTo>
                  <a:lnTo>
                    <a:pt x="194795" y="284437"/>
                  </a:lnTo>
                  <a:lnTo>
                    <a:pt x="204269" y="280550"/>
                  </a:lnTo>
                  <a:lnTo>
                    <a:pt x="213126" y="275419"/>
                  </a:lnTo>
                  <a:lnTo>
                    <a:pt x="221570" y="269458"/>
                  </a:lnTo>
                  <a:lnTo>
                    <a:pt x="229739" y="262944"/>
                  </a:lnTo>
                  <a:lnTo>
                    <a:pt x="237726" y="256061"/>
                  </a:lnTo>
                  <a:lnTo>
                    <a:pt x="245590" y="248933"/>
                  </a:lnTo>
                  <a:lnTo>
                    <a:pt x="252526" y="240794"/>
                  </a:lnTo>
                  <a:lnTo>
                    <a:pt x="258843" y="231981"/>
                  </a:lnTo>
                  <a:lnTo>
                    <a:pt x="264748" y="222720"/>
                  </a:lnTo>
                  <a:lnTo>
                    <a:pt x="268686" y="212312"/>
                  </a:lnTo>
                  <a:lnTo>
                    <a:pt x="271310" y="201140"/>
                  </a:lnTo>
                  <a:lnTo>
                    <a:pt x="273059" y="189459"/>
                  </a:lnTo>
                  <a:lnTo>
                    <a:pt x="274225" y="178284"/>
                  </a:lnTo>
                  <a:lnTo>
                    <a:pt x="275003" y="167448"/>
                  </a:lnTo>
                  <a:lnTo>
                    <a:pt x="275522" y="156837"/>
                  </a:lnTo>
                  <a:lnTo>
                    <a:pt x="274174" y="146377"/>
                  </a:lnTo>
                  <a:lnTo>
                    <a:pt x="271581" y="136017"/>
                  </a:lnTo>
                  <a:lnTo>
                    <a:pt x="268160" y="125723"/>
                  </a:lnTo>
                  <a:lnTo>
                    <a:pt x="263340" y="116321"/>
                  </a:lnTo>
                  <a:lnTo>
                    <a:pt x="257586" y="107513"/>
                  </a:lnTo>
                  <a:lnTo>
                    <a:pt x="251210" y="99100"/>
                  </a:lnTo>
                  <a:lnTo>
                    <a:pt x="243573" y="90106"/>
                  </a:lnTo>
                  <a:lnTo>
                    <a:pt x="235095" y="80722"/>
                  </a:lnTo>
                  <a:lnTo>
                    <a:pt x="226056" y="71080"/>
                  </a:lnTo>
                  <a:lnTo>
                    <a:pt x="218336" y="64652"/>
                  </a:lnTo>
                  <a:lnTo>
                    <a:pt x="211497" y="60367"/>
                  </a:lnTo>
                  <a:lnTo>
                    <a:pt x="192738" y="5179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2"/>
            <p:cNvSpPr/>
            <p:nvPr/>
          </p:nvSpPr>
          <p:spPr>
            <a:xfrm>
              <a:off x="2758440" y="2750820"/>
              <a:ext cx="60961" cy="243841"/>
            </a:xfrm>
            <a:custGeom>
              <a:avLst/>
              <a:gdLst/>
              <a:ahLst/>
              <a:cxnLst/>
              <a:rect l="0" t="0" r="0" b="0"/>
              <a:pathLst>
                <a:path w="60961" h="243841">
                  <a:moveTo>
                    <a:pt x="60960" y="0"/>
                  </a:moveTo>
                  <a:lnTo>
                    <a:pt x="60960" y="51165"/>
                  </a:lnTo>
                  <a:lnTo>
                    <a:pt x="60114" y="56123"/>
                  </a:lnTo>
                  <a:lnTo>
                    <a:pt x="58703" y="61122"/>
                  </a:lnTo>
                  <a:lnTo>
                    <a:pt x="52672" y="78506"/>
                  </a:lnTo>
                  <a:lnTo>
                    <a:pt x="35521" y="129675"/>
                  </a:lnTo>
                  <a:lnTo>
                    <a:pt x="33841" y="136404"/>
                  </a:lnTo>
                  <a:lnTo>
                    <a:pt x="32721" y="142582"/>
                  </a:lnTo>
                  <a:lnTo>
                    <a:pt x="31974" y="148395"/>
                  </a:lnTo>
                  <a:lnTo>
                    <a:pt x="30629" y="154810"/>
                  </a:lnTo>
                  <a:lnTo>
                    <a:pt x="28886" y="161627"/>
                  </a:lnTo>
                  <a:lnTo>
                    <a:pt x="26877" y="168711"/>
                  </a:lnTo>
                  <a:lnTo>
                    <a:pt x="22388" y="183356"/>
                  </a:lnTo>
                  <a:lnTo>
                    <a:pt x="20006" y="190818"/>
                  </a:lnTo>
                  <a:lnTo>
                    <a:pt x="17570" y="197485"/>
                  </a:lnTo>
                  <a:lnTo>
                    <a:pt x="15100" y="203624"/>
                  </a:lnTo>
                  <a:lnTo>
                    <a:pt x="12607" y="209409"/>
                  </a:lnTo>
                  <a:lnTo>
                    <a:pt x="10945" y="214113"/>
                  </a:lnTo>
                  <a:lnTo>
                    <a:pt x="9098" y="221597"/>
                  </a:lnTo>
                  <a:lnTo>
                    <a:pt x="7759" y="225625"/>
                  </a:lnTo>
                  <a:lnTo>
                    <a:pt x="6019" y="230003"/>
                  </a:lnTo>
                  <a:lnTo>
                    <a:pt x="0" y="2438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3"/>
            <p:cNvSpPr/>
            <p:nvPr/>
          </p:nvSpPr>
          <p:spPr>
            <a:xfrm>
              <a:off x="2948940" y="2755053"/>
              <a:ext cx="160021" cy="224368"/>
            </a:xfrm>
            <a:custGeom>
              <a:avLst/>
              <a:gdLst/>
              <a:ahLst/>
              <a:cxnLst/>
              <a:rect l="0" t="0" r="0" b="0"/>
              <a:pathLst>
                <a:path w="160021" h="224368">
                  <a:moveTo>
                    <a:pt x="0" y="64347"/>
                  </a:moveTo>
                  <a:lnTo>
                    <a:pt x="0" y="45469"/>
                  </a:lnTo>
                  <a:lnTo>
                    <a:pt x="847" y="43295"/>
                  </a:lnTo>
                  <a:lnTo>
                    <a:pt x="4045" y="38622"/>
                  </a:lnTo>
                  <a:lnTo>
                    <a:pt x="8289" y="33722"/>
                  </a:lnTo>
                  <a:lnTo>
                    <a:pt x="12998" y="28723"/>
                  </a:lnTo>
                  <a:lnTo>
                    <a:pt x="17912" y="23679"/>
                  </a:lnTo>
                  <a:lnTo>
                    <a:pt x="21255" y="21148"/>
                  </a:lnTo>
                  <a:lnTo>
                    <a:pt x="25177" y="18615"/>
                  </a:lnTo>
                  <a:lnTo>
                    <a:pt x="29485" y="16079"/>
                  </a:lnTo>
                  <a:lnTo>
                    <a:pt x="33203" y="13542"/>
                  </a:lnTo>
                  <a:lnTo>
                    <a:pt x="36529" y="11004"/>
                  </a:lnTo>
                  <a:lnTo>
                    <a:pt x="39593" y="8465"/>
                  </a:lnTo>
                  <a:lnTo>
                    <a:pt x="44175" y="5925"/>
                  </a:lnTo>
                  <a:lnTo>
                    <a:pt x="49770" y="3386"/>
                  </a:lnTo>
                  <a:lnTo>
                    <a:pt x="56040" y="846"/>
                  </a:lnTo>
                  <a:lnTo>
                    <a:pt x="61914" y="0"/>
                  </a:lnTo>
                  <a:lnTo>
                    <a:pt x="67522" y="282"/>
                  </a:lnTo>
                  <a:lnTo>
                    <a:pt x="72955" y="1317"/>
                  </a:lnTo>
                  <a:lnTo>
                    <a:pt x="77424" y="2007"/>
                  </a:lnTo>
                  <a:lnTo>
                    <a:pt x="81249" y="2467"/>
                  </a:lnTo>
                  <a:lnTo>
                    <a:pt x="84646" y="2774"/>
                  </a:lnTo>
                  <a:lnTo>
                    <a:pt x="89451" y="2978"/>
                  </a:lnTo>
                  <a:lnTo>
                    <a:pt x="101563" y="3205"/>
                  </a:lnTo>
                  <a:lnTo>
                    <a:pt x="106655" y="4112"/>
                  </a:lnTo>
                  <a:lnTo>
                    <a:pt x="110897" y="5564"/>
                  </a:lnTo>
                  <a:lnTo>
                    <a:pt x="114571" y="7378"/>
                  </a:lnTo>
                  <a:lnTo>
                    <a:pt x="117868" y="9434"/>
                  </a:lnTo>
                  <a:lnTo>
                    <a:pt x="120912" y="11652"/>
                  </a:lnTo>
                  <a:lnTo>
                    <a:pt x="123788" y="13977"/>
                  </a:lnTo>
                  <a:lnTo>
                    <a:pt x="125706" y="16374"/>
                  </a:lnTo>
                  <a:lnTo>
                    <a:pt x="126984" y="18818"/>
                  </a:lnTo>
                  <a:lnTo>
                    <a:pt x="128404" y="23792"/>
                  </a:lnTo>
                  <a:lnTo>
                    <a:pt x="129035" y="28825"/>
                  </a:lnTo>
                  <a:lnTo>
                    <a:pt x="129204" y="32199"/>
                  </a:lnTo>
                  <a:lnTo>
                    <a:pt x="129391" y="40464"/>
                  </a:lnTo>
                  <a:lnTo>
                    <a:pt x="128594" y="45038"/>
                  </a:lnTo>
                  <a:lnTo>
                    <a:pt x="127216" y="49781"/>
                  </a:lnTo>
                  <a:lnTo>
                    <a:pt x="125451" y="54636"/>
                  </a:lnTo>
                  <a:lnTo>
                    <a:pt x="122581" y="60413"/>
                  </a:lnTo>
                  <a:lnTo>
                    <a:pt x="118974" y="66805"/>
                  </a:lnTo>
                  <a:lnTo>
                    <a:pt x="114876" y="73605"/>
                  </a:lnTo>
                  <a:lnTo>
                    <a:pt x="110451" y="79833"/>
                  </a:lnTo>
                  <a:lnTo>
                    <a:pt x="105807" y="85677"/>
                  </a:lnTo>
                  <a:lnTo>
                    <a:pt x="101018" y="91267"/>
                  </a:lnTo>
                  <a:lnTo>
                    <a:pt x="96132" y="96687"/>
                  </a:lnTo>
                  <a:lnTo>
                    <a:pt x="86188" y="107225"/>
                  </a:lnTo>
                  <a:lnTo>
                    <a:pt x="55865" y="137980"/>
                  </a:lnTo>
                  <a:lnTo>
                    <a:pt x="40636" y="153239"/>
                  </a:lnTo>
                  <a:lnTo>
                    <a:pt x="36404" y="158322"/>
                  </a:lnTo>
                  <a:lnTo>
                    <a:pt x="32736" y="163404"/>
                  </a:lnTo>
                  <a:lnTo>
                    <a:pt x="29444" y="168485"/>
                  </a:lnTo>
                  <a:lnTo>
                    <a:pt x="27249" y="173566"/>
                  </a:lnTo>
                  <a:lnTo>
                    <a:pt x="25787" y="178646"/>
                  </a:lnTo>
                  <a:lnTo>
                    <a:pt x="24811" y="183727"/>
                  </a:lnTo>
                  <a:lnTo>
                    <a:pt x="25008" y="187960"/>
                  </a:lnTo>
                  <a:lnTo>
                    <a:pt x="25985" y="191629"/>
                  </a:lnTo>
                  <a:lnTo>
                    <a:pt x="27483" y="194922"/>
                  </a:lnTo>
                  <a:lnTo>
                    <a:pt x="30176" y="197964"/>
                  </a:lnTo>
                  <a:lnTo>
                    <a:pt x="33664" y="200838"/>
                  </a:lnTo>
                  <a:lnTo>
                    <a:pt x="37683" y="203601"/>
                  </a:lnTo>
                  <a:lnTo>
                    <a:pt x="42902" y="206290"/>
                  </a:lnTo>
                  <a:lnTo>
                    <a:pt x="48922" y="208929"/>
                  </a:lnTo>
                  <a:lnTo>
                    <a:pt x="55474" y="211535"/>
                  </a:lnTo>
                  <a:lnTo>
                    <a:pt x="62383" y="213273"/>
                  </a:lnTo>
                  <a:lnTo>
                    <a:pt x="69529" y="214431"/>
                  </a:lnTo>
                  <a:lnTo>
                    <a:pt x="76832" y="215203"/>
                  </a:lnTo>
                  <a:lnTo>
                    <a:pt x="85089" y="215718"/>
                  </a:lnTo>
                  <a:lnTo>
                    <a:pt x="103292" y="216290"/>
                  </a:lnTo>
                  <a:lnTo>
                    <a:pt x="111195" y="217289"/>
                  </a:lnTo>
                  <a:lnTo>
                    <a:pt x="118157" y="218802"/>
                  </a:lnTo>
                  <a:lnTo>
                    <a:pt x="124491" y="220657"/>
                  </a:lnTo>
                  <a:lnTo>
                    <a:pt x="131255" y="221894"/>
                  </a:lnTo>
                  <a:lnTo>
                    <a:pt x="138303" y="222718"/>
                  </a:lnTo>
                  <a:lnTo>
                    <a:pt x="160020" y="22436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4"/>
            <p:cNvSpPr/>
            <p:nvPr/>
          </p:nvSpPr>
          <p:spPr>
            <a:xfrm>
              <a:off x="3208020" y="2872740"/>
              <a:ext cx="129541" cy="15241"/>
            </a:xfrm>
            <a:custGeom>
              <a:avLst/>
              <a:gdLst/>
              <a:ahLst/>
              <a:cxnLst/>
              <a:rect l="0" t="0" r="0" b="0"/>
              <a:pathLst>
                <a:path w="129541" h="15241">
                  <a:moveTo>
                    <a:pt x="0" y="15240"/>
                  </a:moveTo>
                  <a:lnTo>
                    <a:pt x="4045" y="11195"/>
                  </a:lnTo>
                  <a:lnTo>
                    <a:pt x="6084" y="10003"/>
                  </a:lnTo>
                  <a:lnTo>
                    <a:pt x="8289" y="9209"/>
                  </a:lnTo>
                  <a:lnTo>
                    <a:pt x="10606" y="8679"/>
                  </a:lnTo>
                  <a:lnTo>
                    <a:pt x="12998" y="8326"/>
                  </a:lnTo>
                  <a:lnTo>
                    <a:pt x="15438" y="8091"/>
                  </a:lnTo>
                  <a:lnTo>
                    <a:pt x="17912" y="7934"/>
                  </a:lnTo>
                  <a:lnTo>
                    <a:pt x="22919" y="7760"/>
                  </a:lnTo>
                  <a:lnTo>
                    <a:pt x="29660" y="7682"/>
                  </a:lnTo>
                  <a:lnTo>
                    <a:pt x="41122" y="7648"/>
                  </a:lnTo>
                  <a:lnTo>
                    <a:pt x="48581" y="6792"/>
                  </a:lnTo>
                  <a:lnTo>
                    <a:pt x="56941" y="5374"/>
                  </a:lnTo>
                  <a:lnTo>
                    <a:pt x="65901" y="3583"/>
                  </a:lnTo>
                  <a:lnTo>
                    <a:pt x="74414" y="2389"/>
                  </a:lnTo>
                  <a:lnTo>
                    <a:pt x="82629" y="1593"/>
                  </a:lnTo>
                  <a:lnTo>
                    <a:pt x="90646" y="1062"/>
                  </a:lnTo>
                  <a:lnTo>
                    <a:pt x="98531" y="708"/>
                  </a:lnTo>
                  <a:lnTo>
                    <a:pt x="12954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85"/>
            <p:cNvSpPr/>
            <p:nvPr/>
          </p:nvSpPr>
          <p:spPr>
            <a:xfrm>
              <a:off x="3444240" y="2766156"/>
              <a:ext cx="236221" cy="185940"/>
            </a:xfrm>
            <a:custGeom>
              <a:avLst/>
              <a:gdLst/>
              <a:ahLst/>
              <a:cxnLst/>
              <a:rect l="0" t="0" r="0" b="0"/>
              <a:pathLst>
                <a:path w="236221" h="185940">
                  <a:moveTo>
                    <a:pt x="0" y="15144"/>
                  </a:moveTo>
                  <a:lnTo>
                    <a:pt x="4045" y="15144"/>
                  </a:lnTo>
                  <a:lnTo>
                    <a:pt x="6084" y="14298"/>
                  </a:lnTo>
                  <a:lnTo>
                    <a:pt x="12997" y="9907"/>
                  </a:lnTo>
                  <a:lnTo>
                    <a:pt x="17912" y="8583"/>
                  </a:lnTo>
                  <a:lnTo>
                    <a:pt x="25176" y="7995"/>
                  </a:lnTo>
                  <a:lnTo>
                    <a:pt x="29484" y="7838"/>
                  </a:lnTo>
                  <a:lnTo>
                    <a:pt x="34896" y="6887"/>
                  </a:lnTo>
                  <a:lnTo>
                    <a:pt x="41044" y="5406"/>
                  </a:lnTo>
                  <a:lnTo>
                    <a:pt x="47683" y="3572"/>
                  </a:lnTo>
                  <a:lnTo>
                    <a:pt x="54648" y="2349"/>
                  </a:lnTo>
                  <a:lnTo>
                    <a:pt x="61832" y="1534"/>
                  </a:lnTo>
                  <a:lnTo>
                    <a:pt x="69161" y="991"/>
                  </a:lnTo>
                  <a:lnTo>
                    <a:pt x="77434" y="629"/>
                  </a:lnTo>
                  <a:lnTo>
                    <a:pt x="103565" y="119"/>
                  </a:lnTo>
                  <a:lnTo>
                    <a:pt x="116867" y="0"/>
                  </a:lnTo>
                  <a:lnTo>
                    <a:pt x="123631" y="814"/>
                  </a:lnTo>
                  <a:lnTo>
                    <a:pt x="130681" y="2204"/>
                  </a:lnTo>
                  <a:lnTo>
                    <a:pt x="137920" y="3978"/>
                  </a:lnTo>
                  <a:lnTo>
                    <a:pt x="144441" y="5160"/>
                  </a:lnTo>
                  <a:lnTo>
                    <a:pt x="150480" y="5948"/>
                  </a:lnTo>
                  <a:lnTo>
                    <a:pt x="156200" y="6473"/>
                  </a:lnTo>
                  <a:lnTo>
                    <a:pt x="160014" y="7670"/>
                  </a:lnTo>
                  <a:lnTo>
                    <a:pt x="162556" y="9315"/>
                  </a:lnTo>
                  <a:lnTo>
                    <a:pt x="164251" y="11258"/>
                  </a:lnTo>
                  <a:lnTo>
                    <a:pt x="165380" y="13400"/>
                  </a:lnTo>
                  <a:lnTo>
                    <a:pt x="166636" y="18038"/>
                  </a:lnTo>
                  <a:lnTo>
                    <a:pt x="166124" y="21306"/>
                  </a:lnTo>
                  <a:lnTo>
                    <a:pt x="164936" y="25179"/>
                  </a:lnTo>
                  <a:lnTo>
                    <a:pt x="163298" y="29454"/>
                  </a:lnTo>
                  <a:lnTo>
                    <a:pt x="160512" y="33151"/>
                  </a:lnTo>
                  <a:lnTo>
                    <a:pt x="156961" y="36462"/>
                  </a:lnTo>
                  <a:lnTo>
                    <a:pt x="152901" y="39516"/>
                  </a:lnTo>
                  <a:lnTo>
                    <a:pt x="141615" y="47425"/>
                  </a:lnTo>
                  <a:lnTo>
                    <a:pt x="91255" y="81290"/>
                  </a:lnTo>
                  <a:lnTo>
                    <a:pt x="84543" y="86334"/>
                  </a:lnTo>
                  <a:lnTo>
                    <a:pt x="78375" y="91391"/>
                  </a:lnTo>
                  <a:lnTo>
                    <a:pt x="72571" y="96456"/>
                  </a:lnTo>
                  <a:lnTo>
                    <a:pt x="67853" y="102372"/>
                  </a:lnTo>
                  <a:lnTo>
                    <a:pt x="63862" y="108856"/>
                  </a:lnTo>
                  <a:lnTo>
                    <a:pt x="60355" y="115719"/>
                  </a:lnTo>
                  <a:lnTo>
                    <a:pt x="58016" y="121141"/>
                  </a:lnTo>
                  <a:lnTo>
                    <a:pt x="56458" y="125601"/>
                  </a:lnTo>
                  <a:lnTo>
                    <a:pt x="55418" y="129422"/>
                  </a:lnTo>
                  <a:lnTo>
                    <a:pt x="54725" y="133663"/>
                  </a:lnTo>
                  <a:lnTo>
                    <a:pt x="54264" y="138183"/>
                  </a:lnTo>
                  <a:lnTo>
                    <a:pt x="53956" y="142890"/>
                  </a:lnTo>
                  <a:lnTo>
                    <a:pt x="54597" y="146875"/>
                  </a:lnTo>
                  <a:lnTo>
                    <a:pt x="55872" y="150378"/>
                  </a:lnTo>
                  <a:lnTo>
                    <a:pt x="57568" y="153560"/>
                  </a:lnTo>
                  <a:lnTo>
                    <a:pt x="60392" y="157375"/>
                  </a:lnTo>
                  <a:lnTo>
                    <a:pt x="63968" y="161611"/>
                  </a:lnTo>
                  <a:lnTo>
                    <a:pt x="68045" y="166129"/>
                  </a:lnTo>
                  <a:lnTo>
                    <a:pt x="74150" y="169987"/>
                  </a:lnTo>
                  <a:lnTo>
                    <a:pt x="81607" y="173406"/>
                  </a:lnTo>
                  <a:lnTo>
                    <a:pt x="89965" y="176532"/>
                  </a:lnTo>
                  <a:lnTo>
                    <a:pt x="98923" y="179463"/>
                  </a:lnTo>
                  <a:lnTo>
                    <a:pt x="108282" y="182263"/>
                  </a:lnTo>
                  <a:lnTo>
                    <a:pt x="117908" y="184977"/>
                  </a:lnTo>
                  <a:lnTo>
                    <a:pt x="127712" y="185939"/>
                  </a:lnTo>
                  <a:lnTo>
                    <a:pt x="137634" y="185734"/>
                  </a:lnTo>
                  <a:lnTo>
                    <a:pt x="147636" y="184751"/>
                  </a:lnTo>
                  <a:lnTo>
                    <a:pt x="158537" y="184095"/>
                  </a:lnTo>
                  <a:lnTo>
                    <a:pt x="181938" y="183367"/>
                  </a:lnTo>
                  <a:lnTo>
                    <a:pt x="191566" y="182326"/>
                  </a:lnTo>
                  <a:lnTo>
                    <a:pt x="199677" y="180785"/>
                  </a:lnTo>
                  <a:lnTo>
                    <a:pt x="206778" y="178912"/>
                  </a:lnTo>
                  <a:lnTo>
                    <a:pt x="213205" y="177662"/>
                  </a:lnTo>
                  <a:lnTo>
                    <a:pt x="219184" y="176830"/>
                  </a:lnTo>
                  <a:lnTo>
                    <a:pt x="236220" y="17516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86"/>
            <p:cNvSpPr/>
            <p:nvPr/>
          </p:nvSpPr>
          <p:spPr>
            <a:xfrm>
              <a:off x="3741420" y="2705100"/>
              <a:ext cx="156590" cy="335281"/>
            </a:xfrm>
            <a:custGeom>
              <a:avLst/>
              <a:gdLst/>
              <a:ahLst/>
              <a:cxnLst/>
              <a:rect l="0" t="0" r="0" b="0"/>
              <a:pathLst>
                <a:path w="156590" h="335281">
                  <a:moveTo>
                    <a:pt x="0" y="0"/>
                  </a:moveTo>
                  <a:lnTo>
                    <a:pt x="40091" y="40090"/>
                  </a:lnTo>
                  <a:lnTo>
                    <a:pt x="47047" y="47894"/>
                  </a:lnTo>
                  <a:lnTo>
                    <a:pt x="54225" y="56482"/>
                  </a:lnTo>
                  <a:lnTo>
                    <a:pt x="61550" y="65595"/>
                  </a:lnTo>
                  <a:lnTo>
                    <a:pt x="68126" y="75057"/>
                  </a:lnTo>
                  <a:lnTo>
                    <a:pt x="74204" y="84751"/>
                  </a:lnTo>
                  <a:lnTo>
                    <a:pt x="122249" y="165601"/>
                  </a:lnTo>
                  <a:lnTo>
                    <a:pt x="128913" y="178134"/>
                  </a:lnTo>
                  <a:lnTo>
                    <a:pt x="135048" y="190722"/>
                  </a:lnTo>
                  <a:lnTo>
                    <a:pt x="140832" y="203348"/>
                  </a:lnTo>
                  <a:lnTo>
                    <a:pt x="144688" y="215999"/>
                  </a:lnTo>
                  <a:lnTo>
                    <a:pt x="147259" y="228666"/>
                  </a:lnTo>
                  <a:lnTo>
                    <a:pt x="148972" y="241344"/>
                  </a:lnTo>
                  <a:lnTo>
                    <a:pt x="150115" y="254029"/>
                  </a:lnTo>
                  <a:lnTo>
                    <a:pt x="150876" y="266719"/>
                  </a:lnTo>
                  <a:lnTo>
                    <a:pt x="151384" y="279413"/>
                  </a:lnTo>
                  <a:lnTo>
                    <a:pt x="152570" y="289569"/>
                  </a:lnTo>
                  <a:lnTo>
                    <a:pt x="154206" y="298032"/>
                  </a:lnTo>
                  <a:lnTo>
                    <a:pt x="156144" y="305368"/>
                  </a:lnTo>
                  <a:lnTo>
                    <a:pt x="156589" y="311952"/>
                  </a:lnTo>
                  <a:lnTo>
                    <a:pt x="156040" y="318035"/>
                  </a:lnTo>
                  <a:lnTo>
                    <a:pt x="152400" y="3352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87"/>
            <p:cNvSpPr/>
            <p:nvPr/>
          </p:nvSpPr>
          <p:spPr>
            <a:xfrm>
              <a:off x="2479297" y="2636520"/>
              <a:ext cx="332484" cy="487681"/>
            </a:xfrm>
            <a:custGeom>
              <a:avLst/>
              <a:gdLst/>
              <a:ahLst/>
              <a:cxnLst/>
              <a:rect l="0" t="0" r="0" b="0"/>
              <a:pathLst>
                <a:path w="332484" h="487681">
                  <a:moveTo>
                    <a:pt x="126743" y="0"/>
                  </a:moveTo>
                  <a:lnTo>
                    <a:pt x="102270" y="24473"/>
                  </a:lnTo>
                  <a:lnTo>
                    <a:pt x="94417" y="34584"/>
                  </a:lnTo>
                  <a:lnTo>
                    <a:pt x="84436" y="48391"/>
                  </a:lnTo>
                  <a:lnTo>
                    <a:pt x="71533" y="65816"/>
                  </a:lnTo>
                  <a:lnTo>
                    <a:pt x="65383" y="76051"/>
                  </a:lnTo>
                  <a:lnTo>
                    <a:pt x="59590" y="87108"/>
                  </a:lnTo>
                  <a:lnTo>
                    <a:pt x="54034" y="98712"/>
                  </a:lnTo>
                  <a:lnTo>
                    <a:pt x="47791" y="110681"/>
                  </a:lnTo>
                  <a:lnTo>
                    <a:pt x="34080" y="135270"/>
                  </a:lnTo>
                  <a:lnTo>
                    <a:pt x="28561" y="148600"/>
                  </a:lnTo>
                  <a:lnTo>
                    <a:pt x="24035" y="162567"/>
                  </a:lnTo>
                  <a:lnTo>
                    <a:pt x="20171" y="176958"/>
                  </a:lnTo>
                  <a:lnTo>
                    <a:pt x="11362" y="206495"/>
                  </a:lnTo>
                  <a:lnTo>
                    <a:pt x="6642" y="221483"/>
                  </a:lnTo>
                  <a:lnTo>
                    <a:pt x="3496" y="235709"/>
                  </a:lnTo>
                  <a:lnTo>
                    <a:pt x="1398" y="249426"/>
                  </a:lnTo>
                  <a:lnTo>
                    <a:pt x="0" y="262804"/>
                  </a:lnTo>
                  <a:lnTo>
                    <a:pt x="761" y="276803"/>
                  </a:lnTo>
                  <a:lnTo>
                    <a:pt x="2962" y="291215"/>
                  </a:lnTo>
                  <a:lnTo>
                    <a:pt x="6122" y="305904"/>
                  </a:lnTo>
                  <a:lnTo>
                    <a:pt x="9923" y="319929"/>
                  </a:lnTo>
                  <a:lnTo>
                    <a:pt x="14150" y="333513"/>
                  </a:lnTo>
                  <a:lnTo>
                    <a:pt x="18661" y="346802"/>
                  </a:lnTo>
                  <a:lnTo>
                    <a:pt x="25055" y="359049"/>
                  </a:lnTo>
                  <a:lnTo>
                    <a:pt x="32704" y="370599"/>
                  </a:lnTo>
                  <a:lnTo>
                    <a:pt x="41190" y="381686"/>
                  </a:lnTo>
                  <a:lnTo>
                    <a:pt x="51081" y="391617"/>
                  </a:lnTo>
                  <a:lnTo>
                    <a:pt x="61909" y="400779"/>
                  </a:lnTo>
                  <a:lnTo>
                    <a:pt x="73360" y="409426"/>
                  </a:lnTo>
                  <a:lnTo>
                    <a:pt x="86921" y="417731"/>
                  </a:lnTo>
                  <a:lnTo>
                    <a:pt x="101888" y="425807"/>
                  </a:lnTo>
                  <a:lnTo>
                    <a:pt x="117793" y="433732"/>
                  </a:lnTo>
                  <a:lnTo>
                    <a:pt x="136017" y="440708"/>
                  </a:lnTo>
                  <a:lnTo>
                    <a:pt x="155785" y="447052"/>
                  </a:lnTo>
                  <a:lnTo>
                    <a:pt x="176584" y="452975"/>
                  </a:lnTo>
                  <a:lnTo>
                    <a:pt x="220015" y="464072"/>
                  </a:lnTo>
                  <a:lnTo>
                    <a:pt x="242264" y="469401"/>
                  </a:lnTo>
                  <a:lnTo>
                    <a:pt x="262177" y="473801"/>
                  </a:lnTo>
                  <a:lnTo>
                    <a:pt x="332483" y="4876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88"/>
            <p:cNvSpPr/>
            <p:nvPr/>
          </p:nvSpPr>
          <p:spPr>
            <a:xfrm>
              <a:off x="4008120" y="2758440"/>
              <a:ext cx="83821" cy="236221"/>
            </a:xfrm>
            <a:custGeom>
              <a:avLst/>
              <a:gdLst/>
              <a:ahLst/>
              <a:cxnLst/>
              <a:rect l="0" t="0" r="0" b="0"/>
              <a:pathLst>
                <a:path w="83821" h="236221">
                  <a:moveTo>
                    <a:pt x="83820" y="0"/>
                  </a:moveTo>
                  <a:lnTo>
                    <a:pt x="83820" y="8091"/>
                  </a:lnTo>
                  <a:lnTo>
                    <a:pt x="82973" y="11320"/>
                  </a:lnTo>
                  <a:lnTo>
                    <a:pt x="81562" y="14320"/>
                  </a:lnTo>
                  <a:lnTo>
                    <a:pt x="79775" y="17167"/>
                  </a:lnTo>
                  <a:lnTo>
                    <a:pt x="78583" y="20758"/>
                  </a:lnTo>
                  <a:lnTo>
                    <a:pt x="77789" y="24845"/>
                  </a:lnTo>
                  <a:lnTo>
                    <a:pt x="77259" y="29264"/>
                  </a:lnTo>
                  <a:lnTo>
                    <a:pt x="76059" y="34749"/>
                  </a:lnTo>
                  <a:lnTo>
                    <a:pt x="74412" y="40946"/>
                  </a:lnTo>
                  <a:lnTo>
                    <a:pt x="70326" y="54605"/>
                  </a:lnTo>
                  <a:lnTo>
                    <a:pt x="65687" y="69142"/>
                  </a:lnTo>
                  <a:lnTo>
                    <a:pt x="62418" y="77422"/>
                  </a:lnTo>
                  <a:lnTo>
                    <a:pt x="58546" y="86328"/>
                  </a:lnTo>
                  <a:lnTo>
                    <a:pt x="49727" y="105255"/>
                  </a:lnTo>
                  <a:lnTo>
                    <a:pt x="40163" y="124955"/>
                  </a:lnTo>
                  <a:lnTo>
                    <a:pt x="36089" y="134103"/>
                  </a:lnTo>
                  <a:lnTo>
                    <a:pt x="32526" y="142742"/>
                  </a:lnTo>
                  <a:lnTo>
                    <a:pt x="29304" y="151042"/>
                  </a:lnTo>
                  <a:lnTo>
                    <a:pt x="25462" y="159114"/>
                  </a:lnTo>
                  <a:lnTo>
                    <a:pt x="21209" y="167036"/>
                  </a:lnTo>
                  <a:lnTo>
                    <a:pt x="16679" y="174858"/>
                  </a:lnTo>
                  <a:lnTo>
                    <a:pt x="12813" y="182612"/>
                  </a:lnTo>
                  <a:lnTo>
                    <a:pt x="9389" y="190321"/>
                  </a:lnTo>
                  <a:lnTo>
                    <a:pt x="6260" y="198001"/>
                  </a:lnTo>
                  <a:lnTo>
                    <a:pt x="4173" y="205661"/>
                  </a:lnTo>
                  <a:lnTo>
                    <a:pt x="2782" y="213307"/>
                  </a:lnTo>
                  <a:lnTo>
                    <a:pt x="0" y="2362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89"/>
            <p:cNvSpPr/>
            <p:nvPr/>
          </p:nvSpPr>
          <p:spPr>
            <a:xfrm>
              <a:off x="4254004" y="2712720"/>
              <a:ext cx="142562" cy="165687"/>
            </a:xfrm>
            <a:custGeom>
              <a:avLst/>
              <a:gdLst/>
              <a:ahLst/>
              <a:cxnLst/>
              <a:rect l="0" t="0" r="0" b="0"/>
              <a:pathLst>
                <a:path w="142562" h="165687">
                  <a:moveTo>
                    <a:pt x="104636" y="0"/>
                  </a:moveTo>
                  <a:lnTo>
                    <a:pt x="94031" y="10606"/>
                  </a:lnTo>
                  <a:lnTo>
                    <a:pt x="90792" y="12997"/>
                  </a:lnTo>
                  <a:lnTo>
                    <a:pt x="86940" y="15438"/>
                  </a:lnTo>
                  <a:lnTo>
                    <a:pt x="82679" y="17912"/>
                  </a:lnTo>
                  <a:lnTo>
                    <a:pt x="78145" y="21255"/>
                  </a:lnTo>
                  <a:lnTo>
                    <a:pt x="73429" y="25177"/>
                  </a:lnTo>
                  <a:lnTo>
                    <a:pt x="68591" y="29485"/>
                  </a:lnTo>
                  <a:lnTo>
                    <a:pt x="63673" y="34896"/>
                  </a:lnTo>
                  <a:lnTo>
                    <a:pt x="58701" y="41044"/>
                  </a:lnTo>
                  <a:lnTo>
                    <a:pt x="53693" y="47683"/>
                  </a:lnTo>
                  <a:lnTo>
                    <a:pt x="47814" y="53802"/>
                  </a:lnTo>
                  <a:lnTo>
                    <a:pt x="41355" y="59575"/>
                  </a:lnTo>
                  <a:lnTo>
                    <a:pt x="34509" y="65116"/>
                  </a:lnTo>
                  <a:lnTo>
                    <a:pt x="28251" y="71351"/>
                  </a:lnTo>
                  <a:lnTo>
                    <a:pt x="22386" y="78047"/>
                  </a:lnTo>
                  <a:lnTo>
                    <a:pt x="16783" y="85051"/>
                  </a:lnTo>
                  <a:lnTo>
                    <a:pt x="12201" y="91415"/>
                  </a:lnTo>
                  <a:lnTo>
                    <a:pt x="8299" y="97349"/>
                  </a:lnTo>
                  <a:lnTo>
                    <a:pt x="4851" y="103000"/>
                  </a:lnTo>
                  <a:lnTo>
                    <a:pt x="2554" y="108460"/>
                  </a:lnTo>
                  <a:lnTo>
                    <a:pt x="1021" y="113793"/>
                  </a:lnTo>
                  <a:lnTo>
                    <a:pt x="0" y="119042"/>
                  </a:lnTo>
                  <a:lnTo>
                    <a:pt x="165" y="124235"/>
                  </a:lnTo>
                  <a:lnTo>
                    <a:pt x="1122" y="129390"/>
                  </a:lnTo>
                  <a:lnTo>
                    <a:pt x="2607" y="134520"/>
                  </a:lnTo>
                  <a:lnTo>
                    <a:pt x="4443" y="139633"/>
                  </a:lnTo>
                  <a:lnTo>
                    <a:pt x="6515" y="144736"/>
                  </a:lnTo>
                  <a:lnTo>
                    <a:pt x="8742" y="149830"/>
                  </a:lnTo>
                  <a:lnTo>
                    <a:pt x="12767" y="154074"/>
                  </a:lnTo>
                  <a:lnTo>
                    <a:pt x="17990" y="157749"/>
                  </a:lnTo>
                  <a:lnTo>
                    <a:pt x="24012" y="161046"/>
                  </a:lnTo>
                  <a:lnTo>
                    <a:pt x="30567" y="163244"/>
                  </a:lnTo>
                  <a:lnTo>
                    <a:pt x="37476" y="164709"/>
                  </a:lnTo>
                  <a:lnTo>
                    <a:pt x="44624" y="165686"/>
                  </a:lnTo>
                  <a:lnTo>
                    <a:pt x="51927" y="165491"/>
                  </a:lnTo>
                  <a:lnTo>
                    <a:pt x="59337" y="164514"/>
                  </a:lnTo>
                  <a:lnTo>
                    <a:pt x="66817" y="163016"/>
                  </a:lnTo>
                  <a:lnTo>
                    <a:pt x="74343" y="162017"/>
                  </a:lnTo>
                  <a:lnTo>
                    <a:pt x="81901" y="161351"/>
                  </a:lnTo>
                  <a:lnTo>
                    <a:pt x="89479" y="160908"/>
                  </a:lnTo>
                  <a:lnTo>
                    <a:pt x="96225" y="158918"/>
                  </a:lnTo>
                  <a:lnTo>
                    <a:pt x="102415" y="155899"/>
                  </a:lnTo>
                  <a:lnTo>
                    <a:pt x="108236" y="152193"/>
                  </a:lnTo>
                  <a:lnTo>
                    <a:pt x="113808" y="148028"/>
                  </a:lnTo>
                  <a:lnTo>
                    <a:pt x="119217" y="143559"/>
                  </a:lnTo>
                  <a:lnTo>
                    <a:pt x="124517" y="138886"/>
                  </a:lnTo>
                  <a:lnTo>
                    <a:pt x="128897" y="133231"/>
                  </a:lnTo>
                  <a:lnTo>
                    <a:pt x="132663" y="126920"/>
                  </a:lnTo>
                  <a:lnTo>
                    <a:pt x="136021" y="120174"/>
                  </a:lnTo>
                  <a:lnTo>
                    <a:pt x="138259" y="113136"/>
                  </a:lnTo>
                  <a:lnTo>
                    <a:pt x="139751" y="105904"/>
                  </a:lnTo>
                  <a:lnTo>
                    <a:pt x="140746" y="98543"/>
                  </a:lnTo>
                  <a:lnTo>
                    <a:pt x="141409" y="91095"/>
                  </a:lnTo>
                  <a:lnTo>
                    <a:pt x="141851" y="83590"/>
                  </a:lnTo>
                  <a:lnTo>
                    <a:pt x="142343" y="69325"/>
                  </a:lnTo>
                  <a:lnTo>
                    <a:pt x="142561" y="57340"/>
                  </a:lnTo>
                  <a:lnTo>
                    <a:pt x="141773" y="52620"/>
                  </a:lnTo>
                  <a:lnTo>
                    <a:pt x="140401" y="48627"/>
                  </a:lnTo>
                  <a:lnTo>
                    <a:pt x="138639" y="45118"/>
                  </a:lnTo>
                  <a:lnTo>
                    <a:pt x="136618" y="41932"/>
                  </a:lnTo>
                  <a:lnTo>
                    <a:pt x="134424" y="38961"/>
                  </a:lnTo>
                  <a:lnTo>
                    <a:pt x="132114" y="36134"/>
                  </a:lnTo>
                  <a:lnTo>
                    <a:pt x="129728" y="33403"/>
                  </a:lnTo>
                  <a:lnTo>
                    <a:pt x="127291" y="30735"/>
                  </a:lnTo>
                  <a:lnTo>
                    <a:pt x="124819" y="28110"/>
                  </a:lnTo>
                  <a:lnTo>
                    <a:pt x="121478" y="26360"/>
                  </a:lnTo>
                  <a:lnTo>
                    <a:pt x="117557" y="25193"/>
                  </a:lnTo>
                  <a:lnTo>
                    <a:pt x="104636" y="228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90"/>
            <p:cNvSpPr/>
            <p:nvPr/>
          </p:nvSpPr>
          <p:spPr>
            <a:xfrm>
              <a:off x="4207524" y="2887980"/>
              <a:ext cx="188718" cy="121473"/>
            </a:xfrm>
            <a:custGeom>
              <a:avLst/>
              <a:gdLst/>
              <a:ahLst/>
              <a:cxnLst/>
              <a:rect l="0" t="0" r="0" b="0"/>
              <a:pathLst>
                <a:path w="188718" h="121473">
                  <a:moveTo>
                    <a:pt x="52056" y="38100"/>
                  </a:moveTo>
                  <a:lnTo>
                    <a:pt x="48011" y="38100"/>
                  </a:lnTo>
                  <a:lnTo>
                    <a:pt x="45973" y="38947"/>
                  </a:lnTo>
                  <a:lnTo>
                    <a:pt x="41450" y="42145"/>
                  </a:lnTo>
                  <a:lnTo>
                    <a:pt x="39059" y="43337"/>
                  </a:lnTo>
                  <a:lnTo>
                    <a:pt x="34144" y="44661"/>
                  </a:lnTo>
                  <a:lnTo>
                    <a:pt x="29137" y="47507"/>
                  </a:lnTo>
                  <a:lnTo>
                    <a:pt x="26617" y="49451"/>
                  </a:lnTo>
                  <a:lnTo>
                    <a:pt x="23243" y="52441"/>
                  </a:lnTo>
                  <a:lnTo>
                    <a:pt x="14979" y="60278"/>
                  </a:lnTo>
                  <a:lnTo>
                    <a:pt x="12098" y="63892"/>
                  </a:lnTo>
                  <a:lnTo>
                    <a:pt x="10177" y="67148"/>
                  </a:lnTo>
                  <a:lnTo>
                    <a:pt x="8897" y="70165"/>
                  </a:lnTo>
                  <a:lnTo>
                    <a:pt x="5217" y="78033"/>
                  </a:lnTo>
                  <a:lnTo>
                    <a:pt x="3050" y="82503"/>
                  </a:lnTo>
                  <a:lnTo>
                    <a:pt x="1605" y="86328"/>
                  </a:lnTo>
                  <a:lnTo>
                    <a:pt x="642" y="89726"/>
                  </a:lnTo>
                  <a:lnTo>
                    <a:pt x="0" y="92837"/>
                  </a:lnTo>
                  <a:lnTo>
                    <a:pt x="419" y="95758"/>
                  </a:lnTo>
                  <a:lnTo>
                    <a:pt x="1545" y="98552"/>
                  </a:lnTo>
                  <a:lnTo>
                    <a:pt x="3142" y="101262"/>
                  </a:lnTo>
                  <a:lnTo>
                    <a:pt x="5054" y="103914"/>
                  </a:lnTo>
                  <a:lnTo>
                    <a:pt x="7175" y="106530"/>
                  </a:lnTo>
                  <a:lnTo>
                    <a:pt x="9435" y="109120"/>
                  </a:lnTo>
                  <a:lnTo>
                    <a:pt x="12635" y="111693"/>
                  </a:lnTo>
                  <a:lnTo>
                    <a:pt x="16462" y="114256"/>
                  </a:lnTo>
                  <a:lnTo>
                    <a:pt x="20706" y="116810"/>
                  </a:lnTo>
                  <a:lnTo>
                    <a:pt x="26077" y="118514"/>
                  </a:lnTo>
                  <a:lnTo>
                    <a:pt x="32196" y="119649"/>
                  </a:lnTo>
                  <a:lnTo>
                    <a:pt x="38816" y="120406"/>
                  </a:lnTo>
                  <a:lnTo>
                    <a:pt x="46616" y="120911"/>
                  </a:lnTo>
                  <a:lnTo>
                    <a:pt x="55203" y="121247"/>
                  </a:lnTo>
                  <a:lnTo>
                    <a:pt x="64314" y="121472"/>
                  </a:lnTo>
                  <a:lnTo>
                    <a:pt x="72928" y="120774"/>
                  </a:lnTo>
                  <a:lnTo>
                    <a:pt x="81210" y="119463"/>
                  </a:lnTo>
                  <a:lnTo>
                    <a:pt x="98034" y="115748"/>
                  </a:lnTo>
                  <a:lnTo>
                    <a:pt x="116800" y="111275"/>
                  </a:lnTo>
                  <a:lnTo>
                    <a:pt x="125698" y="108897"/>
                  </a:lnTo>
                  <a:lnTo>
                    <a:pt x="142359" y="103996"/>
                  </a:lnTo>
                  <a:lnTo>
                    <a:pt x="149512" y="101504"/>
                  </a:lnTo>
                  <a:lnTo>
                    <a:pt x="155973" y="98996"/>
                  </a:lnTo>
                  <a:lnTo>
                    <a:pt x="161974" y="96478"/>
                  </a:lnTo>
                  <a:lnTo>
                    <a:pt x="166821" y="93105"/>
                  </a:lnTo>
                  <a:lnTo>
                    <a:pt x="170900" y="89164"/>
                  </a:lnTo>
                  <a:lnTo>
                    <a:pt x="174465" y="84842"/>
                  </a:lnTo>
                  <a:lnTo>
                    <a:pt x="177689" y="80268"/>
                  </a:lnTo>
                  <a:lnTo>
                    <a:pt x="180685" y="75526"/>
                  </a:lnTo>
                  <a:lnTo>
                    <a:pt x="183529" y="70670"/>
                  </a:lnTo>
                  <a:lnTo>
                    <a:pt x="185425" y="65740"/>
                  </a:lnTo>
                  <a:lnTo>
                    <a:pt x="186688" y="60760"/>
                  </a:lnTo>
                  <a:lnTo>
                    <a:pt x="187531" y="55747"/>
                  </a:lnTo>
                  <a:lnTo>
                    <a:pt x="188093" y="50711"/>
                  </a:lnTo>
                  <a:lnTo>
                    <a:pt x="188467" y="45661"/>
                  </a:lnTo>
                  <a:lnTo>
                    <a:pt x="188717" y="40601"/>
                  </a:lnTo>
                  <a:lnTo>
                    <a:pt x="188037" y="35534"/>
                  </a:lnTo>
                  <a:lnTo>
                    <a:pt x="186736" y="30462"/>
                  </a:lnTo>
                  <a:lnTo>
                    <a:pt x="185023" y="25388"/>
                  </a:lnTo>
                  <a:lnTo>
                    <a:pt x="183034" y="22006"/>
                  </a:lnTo>
                  <a:lnTo>
                    <a:pt x="180862" y="19751"/>
                  </a:lnTo>
                  <a:lnTo>
                    <a:pt x="178566" y="18247"/>
                  </a:lnTo>
                  <a:lnTo>
                    <a:pt x="176189" y="15551"/>
                  </a:lnTo>
                  <a:lnTo>
                    <a:pt x="173759" y="12061"/>
                  </a:lnTo>
                  <a:lnTo>
                    <a:pt x="166356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91"/>
            <p:cNvSpPr/>
            <p:nvPr/>
          </p:nvSpPr>
          <p:spPr>
            <a:xfrm>
              <a:off x="4597527" y="2766195"/>
              <a:ext cx="278200" cy="208669"/>
            </a:xfrm>
            <a:custGeom>
              <a:avLst/>
              <a:gdLst/>
              <a:ahLst/>
              <a:cxnLst/>
              <a:rect l="0" t="0" r="0" b="0"/>
              <a:pathLst>
                <a:path w="278200" h="208669">
                  <a:moveTo>
                    <a:pt x="73534" y="98925"/>
                  </a:moveTo>
                  <a:lnTo>
                    <a:pt x="81624" y="94880"/>
                  </a:lnTo>
                  <a:lnTo>
                    <a:pt x="86548" y="92842"/>
                  </a:lnTo>
                  <a:lnTo>
                    <a:pt x="92370" y="90636"/>
                  </a:lnTo>
                  <a:lnTo>
                    <a:pt x="98791" y="88319"/>
                  </a:lnTo>
                  <a:lnTo>
                    <a:pt x="104765" y="86774"/>
                  </a:lnTo>
                  <a:lnTo>
                    <a:pt x="110441" y="85745"/>
                  </a:lnTo>
                  <a:lnTo>
                    <a:pt x="115919" y="85058"/>
                  </a:lnTo>
                  <a:lnTo>
                    <a:pt x="122957" y="82907"/>
                  </a:lnTo>
                  <a:lnTo>
                    <a:pt x="131036" y="79780"/>
                  </a:lnTo>
                  <a:lnTo>
                    <a:pt x="139809" y="76002"/>
                  </a:lnTo>
                  <a:lnTo>
                    <a:pt x="158587" y="67288"/>
                  </a:lnTo>
                  <a:lnTo>
                    <a:pt x="168336" y="62594"/>
                  </a:lnTo>
                  <a:lnTo>
                    <a:pt x="177375" y="58617"/>
                  </a:lnTo>
                  <a:lnTo>
                    <a:pt x="185941" y="55120"/>
                  </a:lnTo>
                  <a:lnTo>
                    <a:pt x="194192" y="51942"/>
                  </a:lnTo>
                  <a:lnTo>
                    <a:pt x="210133" y="46152"/>
                  </a:lnTo>
                  <a:lnTo>
                    <a:pt x="217940" y="43423"/>
                  </a:lnTo>
                  <a:lnTo>
                    <a:pt x="223991" y="39910"/>
                  </a:lnTo>
                  <a:lnTo>
                    <a:pt x="228871" y="35875"/>
                  </a:lnTo>
                  <a:lnTo>
                    <a:pt x="236553" y="27723"/>
                  </a:lnTo>
                  <a:lnTo>
                    <a:pt x="242788" y="21277"/>
                  </a:lnTo>
                  <a:lnTo>
                    <a:pt x="244790" y="18373"/>
                  </a:lnTo>
                  <a:lnTo>
                    <a:pt x="247015" y="12889"/>
                  </a:lnTo>
                  <a:lnTo>
                    <a:pt x="248003" y="7629"/>
                  </a:lnTo>
                  <a:lnTo>
                    <a:pt x="248637" y="1399"/>
                  </a:lnTo>
                  <a:lnTo>
                    <a:pt x="247842" y="888"/>
                  </a:lnTo>
                  <a:lnTo>
                    <a:pt x="244702" y="319"/>
                  </a:lnTo>
                  <a:lnTo>
                    <a:pt x="240986" y="168"/>
                  </a:lnTo>
                  <a:lnTo>
                    <a:pt x="230083" y="0"/>
                  </a:lnTo>
                  <a:lnTo>
                    <a:pt x="221927" y="802"/>
                  </a:lnTo>
                  <a:lnTo>
                    <a:pt x="212255" y="2183"/>
                  </a:lnTo>
                  <a:lnTo>
                    <a:pt x="201575" y="3950"/>
                  </a:lnTo>
                  <a:lnTo>
                    <a:pt x="191068" y="5975"/>
                  </a:lnTo>
                  <a:lnTo>
                    <a:pt x="170362" y="10483"/>
                  </a:lnTo>
                  <a:lnTo>
                    <a:pt x="158406" y="14564"/>
                  </a:lnTo>
                  <a:lnTo>
                    <a:pt x="145355" y="19824"/>
                  </a:lnTo>
                  <a:lnTo>
                    <a:pt x="118154" y="31596"/>
                  </a:lnTo>
                  <a:lnTo>
                    <a:pt x="91954" y="42472"/>
                  </a:lnTo>
                  <a:lnTo>
                    <a:pt x="79040" y="48590"/>
                  </a:lnTo>
                  <a:lnTo>
                    <a:pt x="66198" y="55208"/>
                  </a:lnTo>
                  <a:lnTo>
                    <a:pt x="53403" y="62161"/>
                  </a:lnTo>
                  <a:lnTo>
                    <a:pt x="42333" y="69335"/>
                  </a:lnTo>
                  <a:lnTo>
                    <a:pt x="32414" y="76658"/>
                  </a:lnTo>
                  <a:lnTo>
                    <a:pt x="23260" y="84081"/>
                  </a:lnTo>
                  <a:lnTo>
                    <a:pt x="16311" y="91569"/>
                  </a:lnTo>
                  <a:lnTo>
                    <a:pt x="10832" y="99101"/>
                  </a:lnTo>
                  <a:lnTo>
                    <a:pt x="6332" y="106662"/>
                  </a:lnTo>
                  <a:lnTo>
                    <a:pt x="3333" y="114243"/>
                  </a:lnTo>
                  <a:lnTo>
                    <a:pt x="1333" y="121837"/>
                  </a:lnTo>
                  <a:lnTo>
                    <a:pt x="0" y="129440"/>
                  </a:lnTo>
                  <a:lnTo>
                    <a:pt x="804" y="137049"/>
                  </a:lnTo>
                  <a:lnTo>
                    <a:pt x="3034" y="144661"/>
                  </a:lnTo>
                  <a:lnTo>
                    <a:pt x="6214" y="152276"/>
                  </a:lnTo>
                  <a:lnTo>
                    <a:pt x="10873" y="159045"/>
                  </a:lnTo>
                  <a:lnTo>
                    <a:pt x="16520" y="165252"/>
                  </a:lnTo>
                  <a:lnTo>
                    <a:pt x="22824" y="171083"/>
                  </a:lnTo>
                  <a:lnTo>
                    <a:pt x="30414" y="176664"/>
                  </a:lnTo>
                  <a:lnTo>
                    <a:pt x="38861" y="182077"/>
                  </a:lnTo>
                  <a:lnTo>
                    <a:pt x="47878" y="187380"/>
                  </a:lnTo>
                  <a:lnTo>
                    <a:pt x="58123" y="191762"/>
                  </a:lnTo>
                  <a:lnTo>
                    <a:pt x="69187" y="195529"/>
                  </a:lnTo>
                  <a:lnTo>
                    <a:pt x="91922" y="201974"/>
                  </a:lnTo>
                  <a:lnTo>
                    <a:pt x="113315" y="207660"/>
                  </a:lnTo>
                  <a:lnTo>
                    <a:pt x="124608" y="208668"/>
                  </a:lnTo>
                  <a:lnTo>
                    <a:pt x="136370" y="208494"/>
                  </a:lnTo>
                  <a:lnTo>
                    <a:pt x="148444" y="207531"/>
                  </a:lnTo>
                  <a:lnTo>
                    <a:pt x="160727" y="206042"/>
                  </a:lnTo>
                  <a:lnTo>
                    <a:pt x="173149" y="204203"/>
                  </a:lnTo>
                  <a:lnTo>
                    <a:pt x="185664" y="202130"/>
                  </a:lnTo>
                  <a:lnTo>
                    <a:pt x="197394" y="198209"/>
                  </a:lnTo>
                  <a:lnTo>
                    <a:pt x="208601" y="193054"/>
                  </a:lnTo>
                  <a:lnTo>
                    <a:pt x="219458" y="187078"/>
                  </a:lnTo>
                  <a:lnTo>
                    <a:pt x="229237" y="181400"/>
                  </a:lnTo>
                  <a:lnTo>
                    <a:pt x="246875" y="170576"/>
                  </a:lnTo>
                  <a:lnTo>
                    <a:pt x="254288" y="164472"/>
                  </a:lnTo>
                  <a:lnTo>
                    <a:pt x="260923" y="157864"/>
                  </a:lnTo>
                  <a:lnTo>
                    <a:pt x="267040" y="150917"/>
                  </a:lnTo>
                  <a:lnTo>
                    <a:pt x="271118" y="142900"/>
                  </a:lnTo>
                  <a:lnTo>
                    <a:pt x="273836" y="134169"/>
                  </a:lnTo>
                  <a:lnTo>
                    <a:pt x="275648" y="124961"/>
                  </a:lnTo>
                  <a:lnTo>
                    <a:pt x="276857" y="116282"/>
                  </a:lnTo>
                  <a:lnTo>
                    <a:pt x="277663" y="107956"/>
                  </a:lnTo>
                  <a:lnTo>
                    <a:pt x="278199" y="99866"/>
                  </a:lnTo>
                  <a:lnTo>
                    <a:pt x="276017" y="91932"/>
                  </a:lnTo>
                  <a:lnTo>
                    <a:pt x="272022" y="84103"/>
                  </a:lnTo>
                  <a:lnTo>
                    <a:pt x="266819" y="76344"/>
                  </a:lnTo>
                  <a:lnTo>
                    <a:pt x="260811" y="69477"/>
                  </a:lnTo>
                  <a:lnTo>
                    <a:pt x="254265" y="63207"/>
                  </a:lnTo>
                  <a:lnTo>
                    <a:pt x="247361" y="57333"/>
                  </a:lnTo>
                  <a:lnTo>
                    <a:pt x="241065" y="52570"/>
                  </a:lnTo>
                  <a:lnTo>
                    <a:pt x="235174" y="48549"/>
                  </a:lnTo>
                  <a:lnTo>
                    <a:pt x="218314" y="3796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92"/>
            <p:cNvSpPr/>
            <p:nvPr/>
          </p:nvSpPr>
          <p:spPr>
            <a:xfrm>
              <a:off x="2933700" y="3177540"/>
              <a:ext cx="129541" cy="220981"/>
            </a:xfrm>
            <a:custGeom>
              <a:avLst/>
              <a:gdLst/>
              <a:ahLst/>
              <a:cxnLst/>
              <a:rect l="0" t="0" r="0" b="0"/>
              <a:pathLst>
                <a:path w="129541" h="220981">
                  <a:moveTo>
                    <a:pt x="129540" y="0"/>
                  </a:moveTo>
                  <a:lnTo>
                    <a:pt x="129540" y="13867"/>
                  </a:lnTo>
                  <a:lnTo>
                    <a:pt x="127283" y="16887"/>
                  </a:lnTo>
                  <a:lnTo>
                    <a:pt x="123457" y="21899"/>
                  </a:lnTo>
                  <a:lnTo>
                    <a:pt x="121252" y="25606"/>
                  </a:lnTo>
                  <a:lnTo>
                    <a:pt x="118934" y="29771"/>
                  </a:lnTo>
                  <a:lnTo>
                    <a:pt x="114102" y="38914"/>
                  </a:lnTo>
                  <a:lnTo>
                    <a:pt x="111628" y="43723"/>
                  </a:lnTo>
                  <a:lnTo>
                    <a:pt x="108285" y="49468"/>
                  </a:lnTo>
                  <a:lnTo>
                    <a:pt x="100056" y="62626"/>
                  </a:lnTo>
                  <a:lnTo>
                    <a:pt x="96337" y="69691"/>
                  </a:lnTo>
                  <a:lnTo>
                    <a:pt x="93012" y="76940"/>
                  </a:lnTo>
                  <a:lnTo>
                    <a:pt x="89948" y="84314"/>
                  </a:lnTo>
                  <a:lnTo>
                    <a:pt x="86212" y="91769"/>
                  </a:lnTo>
                  <a:lnTo>
                    <a:pt x="82028" y="99279"/>
                  </a:lnTo>
                  <a:lnTo>
                    <a:pt x="77545" y="106827"/>
                  </a:lnTo>
                  <a:lnTo>
                    <a:pt x="72863" y="115244"/>
                  </a:lnTo>
                  <a:lnTo>
                    <a:pt x="63146" y="133629"/>
                  </a:lnTo>
                  <a:lnTo>
                    <a:pt x="57337" y="142426"/>
                  </a:lnTo>
                  <a:lnTo>
                    <a:pt x="50925" y="150831"/>
                  </a:lnTo>
                  <a:lnTo>
                    <a:pt x="44110" y="158974"/>
                  </a:lnTo>
                  <a:lnTo>
                    <a:pt x="37873" y="167789"/>
                  </a:lnTo>
                  <a:lnTo>
                    <a:pt x="32022" y="177053"/>
                  </a:lnTo>
                  <a:lnTo>
                    <a:pt x="26428" y="186615"/>
                  </a:lnTo>
                  <a:lnTo>
                    <a:pt x="21852" y="193837"/>
                  </a:lnTo>
                  <a:lnTo>
                    <a:pt x="17955" y="199498"/>
                  </a:lnTo>
                  <a:lnTo>
                    <a:pt x="14510" y="204119"/>
                  </a:lnTo>
                  <a:lnTo>
                    <a:pt x="11367" y="208046"/>
                  </a:lnTo>
                  <a:lnTo>
                    <a:pt x="8425" y="211511"/>
                  </a:lnTo>
                  <a:lnTo>
                    <a:pt x="0" y="2209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93"/>
            <p:cNvSpPr/>
            <p:nvPr/>
          </p:nvSpPr>
          <p:spPr>
            <a:xfrm>
              <a:off x="3156312" y="3169920"/>
              <a:ext cx="165493" cy="243250"/>
            </a:xfrm>
            <a:custGeom>
              <a:avLst/>
              <a:gdLst/>
              <a:ahLst/>
              <a:cxnLst/>
              <a:rect l="0" t="0" r="0" b="0"/>
              <a:pathLst>
                <a:path w="165493" h="243250">
                  <a:moveTo>
                    <a:pt x="66948" y="0"/>
                  </a:moveTo>
                  <a:lnTo>
                    <a:pt x="62903" y="4046"/>
                  </a:lnTo>
                  <a:lnTo>
                    <a:pt x="61711" y="6084"/>
                  </a:lnTo>
                  <a:lnTo>
                    <a:pt x="60387" y="10606"/>
                  </a:lnTo>
                  <a:lnTo>
                    <a:pt x="58341" y="14691"/>
                  </a:lnTo>
                  <a:lnTo>
                    <a:pt x="55283" y="19954"/>
                  </a:lnTo>
                  <a:lnTo>
                    <a:pt x="47370" y="32575"/>
                  </a:lnTo>
                  <a:lnTo>
                    <a:pt x="38209" y="46651"/>
                  </a:lnTo>
                  <a:lnTo>
                    <a:pt x="33395" y="54808"/>
                  </a:lnTo>
                  <a:lnTo>
                    <a:pt x="28493" y="63632"/>
                  </a:lnTo>
                  <a:lnTo>
                    <a:pt x="23531" y="72901"/>
                  </a:lnTo>
                  <a:lnTo>
                    <a:pt x="19377" y="82468"/>
                  </a:lnTo>
                  <a:lnTo>
                    <a:pt x="15761" y="92232"/>
                  </a:lnTo>
                  <a:lnTo>
                    <a:pt x="12503" y="102128"/>
                  </a:lnTo>
                  <a:lnTo>
                    <a:pt x="9485" y="112959"/>
                  </a:lnTo>
                  <a:lnTo>
                    <a:pt x="6626" y="124412"/>
                  </a:lnTo>
                  <a:lnTo>
                    <a:pt x="3874" y="136282"/>
                  </a:lnTo>
                  <a:lnTo>
                    <a:pt x="2038" y="146735"/>
                  </a:lnTo>
                  <a:lnTo>
                    <a:pt x="815" y="156243"/>
                  </a:lnTo>
                  <a:lnTo>
                    <a:pt x="0" y="165123"/>
                  </a:lnTo>
                  <a:lnTo>
                    <a:pt x="302" y="173581"/>
                  </a:lnTo>
                  <a:lnTo>
                    <a:pt x="1351" y="181761"/>
                  </a:lnTo>
                  <a:lnTo>
                    <a:pt x="2897" y="189754"/>
                  </a:lnTo>
                  <a:lnTo>
                    <a:pt x="4774" y="196776"/>
                  </a:lnTo>
                  <a:lnTo>
                    <a:pt x="6872" y="203151"/>
                  </a:lnTo>
                  <a:lnTo>
                    <a:pt x="9117" y="209094"/>
                  </a:lnTo>
                  <a:lnTo>
                    <a:pt x="12308" y="214749"/>
                  </a:lnTo>
                  <a:lnTo>
                    <a:pt x="16128" y="220213"/>
                  </a:lnTo>
                  <a:lnTo>
                    <a:pt x="20368" y="225549"/>
                  </a:lnTo>
                  <a:lnTo>
                    <a:pt x="25735" y="229952"/>
                  </a:lnTo>
                  <a:lnTo>
                    <a:pt x="31853" y="233735"/>
                  </a:lnTo>
                  <a:lnTo>
                    <a:pt x="38471" y="237103"/>
                  </a:lnTo>
                  <a:lnTo>
                    <a:pt x="44577" y="239349"/>
                  </a:lnTo>
                  <a:lnTo>
                    <a:pt x="50341" y="240846"/>
                  </a:lnTo>
                  <a:lnTo>
                    <a:pt x="55876" y="241844"/>
                  </a:lnTo>
                  <a:lnTo>
                    <a:pt x="62107" y="242510"/>
                  </a:lnTo>
                  <a:lnTo>
                    <a:pt x="68801" y="242953"/>
                  </a:lnTo>
                  <a:lnTo>
                    <a:pt x="75803" y="243249"/>
                  </a:lnTo>
                  <a:lnTo>
                    <a:pt x="83011" y="241753"/>
                  </a:lnTo>
                  <a:lnTo>
                    <a:pt x="90357" y="239062"/>
                  </a:lnTo>
                  <a:lnTo>
                    <a:pt x="97794" y="235574"/>
                  </a:lnTo>
                  <a:lnTo>
                    <a:pt x="104446" y="231556"/>
                  </a:lnTo>
                  <a:lnTo>
                    <a:pt x="110573" y="227184"/>
                  </a:lnTo>
                  <a:lnTo>
                    <a:pt x="116351" y="222576"/>
                  </a:lnTo>
                  <a:lnTo>
                    <a:pt x="122744" y="216964"/>
                  </a:lnTo>
                  <a:lnTo>
                    <a:pt x="129545" y="210683"/>
                  </a:lnTo>
                  <a:lnTo>
                    <a:pt x="136620" y="203955"/>
                  </a:lnTo>
                  <a:lnTo>
                    <a:pt x="142182" y="196930"/>
                  </a:lnTo>
                  <a:lnTo>
                    <a:pt x="146738" y="189707"/>
                  </a:lnTo>
                  <a:lnTo>
                    <a:pt x="150621" y="182351"/>
                  </a:lnTo>
                  <a:lnTo>
                    <a:pt x="154057" y="174061"/>
                  </a:lnTo>
                  <a:lnTo>
                    <a:pt x="157194" y="165147"/>
                  </a:lnTo>
                  <a:lnTo>
                    <a:pt x="160132" y="155818"/>
                  </a:lnTo>
                  <a:lnTo>
                    <a:pt x="162090" y="146212"/>
                  </a:lnTo>
                  <a:lnTo>
                    <a:pt x="163397" y="136422"/>
                  </a:lnTo>
                  <a:lnTo>
                    <a:pt x="164267" y="126508"/>
                  </a:lnTo>
                  <a:lnTo>
                    <a:pt x="164847" y="118205"/>
                  </a:lnTo>
                  <a:lnTo>
                    <a:pt x="165492" y="104465"/>
                  </a:lnTo>
                  <a:lnTo>
                    <a:pt x="164817" y="97583"/>
                  </a:lnTo>
                  <a:lnTo>
                    <a:pt x="163521" y="90455"/>
                  </a:lnTo>
                  <a:lnTo>
                    <a:pt x="161810" y="83164"/>
                  </a:lnTo>
                  <a:lnTo>
                    <a:pt x="159823" y="76609"/>
                  </a:lnTo>
                  <a:lnTo>
                    <a:pt x="157651" y="70546"/>
                  </a:lnTo>
                  <a:lnTo>
                    <a:pt x="155357" y="64811"/>
                  </a:lnTo>
                  <a:lnTo>
                    <a:pt x="152134" y="60141"/>
                  </a:lnTo>
                  <a:lnTo>
                    <a:pt x="148292" y="56181"/>
                  </a:lnTo>
                  <a:lnTo>
                    <a:pt x="144037" y="52694"/>
                  </a:lnTo>
                  <a:lnTo>
                    <a:pt x="140354" y="50369"/>
                  </a:lnTo>
                  <a:lnTo>
                    <a:pt x="137052" y="48820"/>
                  </a:lnTo>
                  <a:lnTo>
                    <a:pt x="134005" y="47786"/>
                  </a:lnTo>
                  <a:lnTo>
                    <a:pt x="130279" y="46251"/>
                  </a:lnTo>
                  <a:lnTo>
                    <a:pt x="126102" y="44381"/>
                  </a:lnTo>
                  <a:lnTo>
                    <a:pt x="121624" y="42287"/>
                  </a:lnTo>
                  <a:lnTo>
                    <a:pt x="117792" y="40892"/>
                  </a:lnTo>
                  <a:lnTo>
                    <a:pt x="114391" y="39961"/>
                  </a:lnTo>
                  <a:lnTo>
                    <a:pt x="105048" y="381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94"/>
            <p:cNvSpPr/>
            <p:nvPr/>
          </p:nvSpPr>
          <p:spPr>
            <a:xfrm>
              <a:off x="3489960" y="3131820"/>
              <a:ext cx="100380" cy="335281"/>
            </a:xfrm>
            <a:custGeom>
              <a:avLst/>
              <a:gdLst/>
              <a:ahLst/>
              <a:cxnLst/>
              <a:rect l="0" t="0" r="0" b="0"/>
              <a:pathLst>
                <a:path w="100380" h="335281">
                  <a:moveTo>
                    <a:pt x="0" y="0"/>
                  </a:moveTo>
                  <a:lnTo>
                    <a:pt x="18133" y="18133"/>
                  </a:lnTo>
                  <a:lnTo>
                    <a:pt x="21402" y="22249"/>
                  </a:lnTo>
                  <a:lnTo>
                    <a:pt x="25275" y="27533"/>
                  </a:lnTo>
                  <a:lnTo>
                    <a:pt x="29550" y="33595"/>
                  </a:lnTo>
                  <a:lnTo>
                    <a:pt x="34094" y="39330"/>
                  </a:lnTo>
                  <a:lnTo>
                    <a:pt x="38816" y="44847"/>
                  </a:lnTo>
                  <a:lnTo>
                    <a:pt x="43657" y="50218"/>
                  </a:lnTo>
                  <a:lnTo>
                    <a:pt x="48578" y="57186"/>
                  </a:lnTo>
                  <a:lnTo>
                    <a:pt x="53552" y="65217"/>
                  </a:lnTo>
                  <a:lnTo>
                    <a:pt x="58562" y="73958"/>
                  </a:lnTo>
                  <a:lnTo>
                    <a:pt x="63594" y="82325"/>
                  </a:lnTo>
                  <a:lnTo>
                    <a:pt x="73702" y="98396"/>
                  </a:lnTo>
                  <a:lnTo>
                    <a:pt x="77921" y="107931"/>
                  </a:lnTo>
                  <a:lnTo>
                    <a:pt x="81581" y="118520"/>
                  </a:lnTo>
                  <a:lnTo>
                    <a:pt x="84868" y="129813"/>
                  </a:lnTo>
                  <a:lnTo>
                    <a:pt x="88751" y="140729"/>
                  </a:lnTo>
                  <a:lnTo>
                    <a:pt x="93034" y="151393"/>
                  </a:lnTo>
                  <a:lnTo>
                    <a:pt x="97583" y="161889"/>
                  </a:lnTo>
                  <a:lnTo>
                    <a:pt x="99769" y="173119"/>
                  </a:lnTo>
                  <a:lnTo>
                    <a:pt x="100379" y="184840"/>
                  </a:lnTo>
                  <a:lnTo>
                    <a:pt x="99646" y="208304"/>
                  </a:lnTo>
                  <a:lnTo>
                    <a:pt x="99321" y="230022"/>
                  </a:lnTo>
                  <a:lnTo>
                    <a:pt x="96694" y="240555"/>
                  </a:lnTo>
                  <a:lnTo>
                    <a:pt x="92402" y="250963"/>
                  </a:lnTo>
                  <a:lnTo>
                    <a:pt x="87002" y="261289"/>
                  </a:lnTo>
                  <a:lnTo>
                    <a:pt x="81708" y="270713"/>
                  </a:lnTo>
                  <a:lnTo>
                    <a:pt x="76485" y="279535"/>
                  </a:lnTo>
                  <a:lnTo>
                    <a:pt x="71310" y="287957"/>
                  </a:lnTo>
                  <a:lnTo>
                    <a:pt x="67014" y="295265"/>
                  </a:lnTo>
                  <a:lnTo>
                    <a:pt x="59981" y="307900"/>
                  </a:lnTo>
                  <a:lnTo>
                    <a:pt x="55228" y="313640"/>
                  </a:lnTo>
                  <a:lnTo>
                    <a:pt x="49519" y="319160"/>
                  </a:lnTo>
                  <a:lnTo>
                    <a:pt x="30480" y="3352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95"/>
            <p:cNvSpPr/>
            <p:nvPr/>
          </p:nvSpPr>
          <p:spPr>
            <a:xfrm>
              <a:off x="2789817" y="3116580"/>
              <a:ext cx="220084" cy="411481"/>
            </a:xfrm>
            <a:custGeom>
              <a:avLst/>
              <a:gdLst/>
              <a:ahLst/>
              <a:cxnLst/>
              <a:rect l="0" t="0" r="0" b="0"/>
              <a:pathLst>
                <a:path w="220084" h="411481">
                  <a:moveTo>
                    <a:pt x="98163" y="0"/>
                  </a:moveTo>
                  <a:lnTo>
                    <a:pt x="90073" y="4045"/>
                  </a:lnTo>
                  <a:lnTo>
                    <a:pt x="83843" y="8289"/>
                  </a:lnTo>
                  <a:lnTo>
                    <a:pt x="78252" y="12997"/>
                  </a:lnTo>
                  <a:lnTo>
                    <a:pt x="72945" y="17912"/>
                  </a:lnTo>
                  <a:lnTo>
                    <a:pt x="57107" y="33529"/>
                  </a:lnTo>
                  <a:lnTo>
                    <a:pt x="51319" y="40133"/>
                  </a:lnTo>
                  <a:lnTo>
                    <a:pt x="45767" y="47075"/>
                  </a:lnTo>
                  <a:lnTo>
                    <a:pt x="40372" y="54244"/>
                  </a:lnTo>
                  <a:lnTo>
                    <a:pt x="35083" y="63256"/>
                  </a:lnTo>
                  <a:lnTo>
                    <a:pt x="29863" y="73497"/>
                  </a:lnTo>
                  <a:lnTo>
                    <a:pt x="24690" y="84558"/>
                  </a:lnTo>
                  <a:lnTo>
                    <a:pt x="14426" y="108137"/>
                  </a:lnTo>
                  <a:lnTo>
                    <a:pt x="9319" y="120351"/>
                  </a:lnTo>
                  <a:lnTo>
                    <a:pt x="5914" y="132727"/>
                  </a:lnTo>
                  <a:lnTo>
                    <a:pt x="3643" y="145212"/>
                  </a:lnTo>
                  <a:lnTo>
                    <a:pt x="2130" y="157768"/>
                  </a:lnTo>
                  <a:lnTo>
                    <a:pt x="1121" y="170372"/>
                  </a:lnTo>
                  <a:lnTo>
                    <a:pt x="449" y="183008"/>
                  </a:lnTo>
                  <a:lnTo>
                    <a:pt x="0" y="195665"/>
                  </a:lnTo>
                  <a:lnTo>
                    <a:pt x="548" y="208337"/>
                  </a:lnTo>
                  <a:lnTo>
                    <a:pt x="1759" y="221018"/>
                  </a:lnTo>
                  <a:lnTo>
                    <a:pt x="3414" y="233705"/>
                  </a:lnTo>
                  <a:lnTo>
                    <a:pt x="6210" y="246397"/>
                  </a:lnTo>
                  <a:lnTo>
                    <a:pt x="9768" y="259091"/>
                  </a:lnTo>
                  <a:lnTo>
                    <a:pt x="13833" y="271787"/>
                  </a:lnTo>
                  <a:lnTo>
                    <a:pt x="19930" y="283638"/>
                  </a:lnTo>
                  <a:lnTo>
                    <a:pt x="27381" y="294925"/>
                  </a:lnTo>
                  <a:lnTo>
                    <a:pt x="35735" y="305837"/>
                  </a:lnTo>
                  <a:lnTo>
                    <a:pt x="45538" y="316498"/>
                  </a:lnTo>
                  <a:lnTo>
                    <a:pt x="56306" y="326992"/>
                  </a:lnTo>
                  <a:lnTo>
                    <a:pt x="67719" y="337375"/>
                  </a:lnTo>
                  <a:lnTo>
                    <a:pt x="80407" y="346837"/>
                  </a:lnTo>
                  <a:lnTo>
                    <a:pt x="93946" y="355684"/>
                  </a:lnTo>
                  <a:lnTo>
                    <a:pt x="108051" y="364123"/>
                  </a:lnTo>
                  <a:lnTo>
                    <a:pt x="123382" y="372289"/>
                  </a:lnTo>
                  <a:lnTo>
                    <a:pt x="139529" y="380272"/>
                  </a:lnTo>
                  <a:lnTo>
                    <a:pt x="156221" y="388135"/>
                  </a:lnTo>
                  <a:lnTo>
                    <a:pt x="170735" y="394224"/>
                  </a:lnTo>
                  <a:lnTo>
                    <a:pt x="183798" y="399129"/>
                  </a:lnTo>
                  <a:lnTo>
                    <a:pt x="220083" y="4114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96"/>
            <p:cNvSpPr/>
            <p:nvPr/>
          </p:nvSpPr>
          <p:spPr>
            <a:xfrm>
              <a:off x="3749041" y="3185160"/>
              <a:ext cx="68580" cy="281941"/>
            </a:xfrm>
            <a:custGeom>
              <a:avLst/>
              <a:gdLst/>
              <a:ahLst/>
              <a:cxnLst/>
              <a:rect l="0" t="0" r="0" b="0"/>
              <a:pathLst>
                <a:path w="68580" h="281941">
                  <a:moveTo>
                    <a:pt x="68579" y="0"/>
                  </a:moveTo>
                  <a:lnTo>
                    <a:pt x="68579" y="4046"/>
                  </a:lnTo>
                  <a:lnTo>
                    <a:pt x="67733" y="6930"/>
                  </a:lnTo>
                  <a:lnTo>
                    <a:pt x="66321" y="10547"/>
                  </a:lnTo>
                  <a:lnTo>
                    <a:pt x="62018" y="20428"/>
                  </a:lnTo>
                  <a:lnTo>
                    <a:pt x="61430" y="28552"/>
                  </a:lnTo>
                  <a:lnTo>
                    <a:pt x="61273" y="34275"/>
                  </a:lnTo>
                  <a:lnTo>
                    <a:pt x="59475" y="39783"/>
                  </a:lnTo>
                  <a:lnTo>
                    <a:pt x="56583" y="45149"/>
                  </a:lnTo>
                  <a:lnTo>
                    <a:pt x="52962" y="50419"/>
                  </a:lnTo>
                  <a:lnTo>
                    <a:pt x="49701" y="57320"/>
                  </a:lnTo>
                  <a:lnTo>
                    <a:pt x="46681" y="65307"/>
                  </a:lnTo>
                  <a:lnTo>
                    <a:pt x="35749" y="98414"/>
                  </a:lnTo>
                  <a:lnTo>
                    <a:pt x="32299" y="107096"/>
                  </a:lnTo>
                  <a:lnTo>
                    <a:pt x="28306" y="116271"/>
                  </a:lnTo>
                  <a:lnTo>
                    <a:pt x="23951" y="125774"/>
                  </a:lnTo>
                  <a:lnTo>
                    <a:pt x="20200" y="135496"/>
                  </a:lnTo>
                  <a:lnTo>
                    <a:pt x="16854" y="145364"/>
                  </a:lnTo>
                  <a:lnTo>
                    <a:pt x="8097" y="173175"/>
                  </a:lnTo>
                  <a:lnTo>
                    <a:pt x="5398" y="181490"/>
                  </a:lnTo>
                  <a:lnTo>
                    <a:pt x="3599" y="190420"/>
                  </a:lnTo>
                  <a:lnTo>
                    <a:pt x="2399" y="199760"/>
                  </a:lnTo>
                  <a:lnTo>
                    <a:pt x="1599" y="209373"/>
                  </a:lnTo>
                  <a:lnTo>
                    <a:pt x="1066" y="218323"/>
                  </a:lnTo>
                  <a:lnTo>
                    <a:pt x="473" y="235039"/>
                  </a:lnTo>
                  <a:lnTo>
                    <a:pt x="93" y="259536"/>
                  </a:lnTo>
                  <a:lnTo>
                    <a:pt x="0" y="2819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97"/>
            <p:cNvSpPr/>
            <p:nvPr/>
          </p:nvSpPr>
          <p:spPr>
            <a:xfrm>
              <a:off x="3998216" y="3177540"/>
              <a:ext cx="131577" cy="137017"/>
            </a:xfrm>
            <a:custGeom>
              <a:avLst/>
              <a:gdLst/>
              <a:ahLst/>
              <a:cxnLst/>
              <a:rect l="0" t="0" r="0" b="0"/>
              <a:pathLst>
                <a:path w="131577" h="137017">
                  <a:moveTo>
                    <a:pt x="101344" y="22860"/>
                  </a:moveTo>
                  <a:lnTo>
                    <a:pt x="101344" y="18815"/>
                  </a:lnTo>
                  <a:lnTo>
                    <a:pt x="102190" y="17623"/>
                  </a:lnTo>
                  <a:lnTo>
                    <a:pt x="103601" y="16829"/>
                  </a:lnTo>
                  <a:lnTo>
                    <a:pt x="108937" y="15248"/>
                  </a:lnTo>
                  <a:lnTo>
                    <a:pt x="108955" y="19288"/>
                  </a:lnTo>
                  <a:lnTo>
                    <a:pt x="107265" y="21325"/>
                  </a:lnTo>
                  <a:lnTo>
                    <a:pt x="104445" y="23530"/>
                  </a:lnTo>
                  <a:lnTo>
                    <a:pt x="100871" y="25847"/>
                  </a:lnTo>
                  <a:lnTo>
                    <a:pt x="96795" y="28238"/>
                  </a:lnTo>
                  <a:lnTo>
                    <a:pt x="92385" y="30679"/>
                  </a:lnTo>
                  <a:lnTo>
                    <a:pt x="87751" y="33153"/>
                  </a:lnTo>
                  <a:lnTo>
                    <a:pt x="82123" y="36495"/>
                  </a:lnTo>
                  <a:lnTo>
                    <a:pt x="69095" y="44725"/>
                  </a:lnTo>
                  <a:lnTo>
                    <a:pt x="62911" y="50136"/>
                  </a:lnTo>
                  <a:lnTo>
                    <a:pt x="57096" y="56284"/>
                  </a:lnTo>
                  <a:lnTo>
                    <a:pt x="51525" y="62923"/>
                  </a:lnTo>
                  <a:lnTo>
                    <a:pt x="45272" y="69042"/>
                  </a:lnTo>
                  <a:lnTo>
                    <a:pt x="38562" y="74815"/>
                  </a:lnTo>
                  <a:lnTo>
                    <a:pt x="31549" y="80356"/>
                  </a:lnTo>
                  <a:lnTo>
                    <a:pt x="25181" y="85744"/>
                  </a:lnTo>
                  <a:lnTo>
                    <a:pt x="19243" y="91030"/>
                  </a:lnTo>
                  <a:lnTo>
                    <a:pt x="13590" y="96246"/>
                  </a:lnTo>
                  <a:lnTo>
                    <a:pt x="8975" y="101418"/>
                  </a:lnTo>
                  <a:lnTo>
                    <a:pt x="5051" y="106559"/>
                  </a:lnTo>
                  <a:lnTo>
                    <a:pt x="1589" y="111679"/>
                  </a:lnTo>
                  <a:lnTo>
                    <a:pt x="128" y="115940"/>
                  </a:lnTo>
                  <a:lnTo>
                    <a:pt x="0" y="119626"/>
                  </a:lnTo>
                  <a:lnTo>
                    <a:pt x="761" y="122931"/>
                  </a:lnTo>
                  <a:lnTo>
                    <a:pt x="2115" y="125981"/>
                  </a:lnTo>
                  <a:lnTo>
                    <a:pt x="3865" y="128861"/>
                  </a:lnTo>
                  <a:lnTo>
                    <a:pt x="5878" y="131627"/>
                  </a:lnTo>
                  <a:lnTo>
                    <a:pt x="8913" y="133471"/>
                  </a:lnTo>
                  <a:lnTo>
                    <a:pt x="12630" y="134701"/>
                  </a:lnTo>
                  <a:lnTo>
                    <a:pt x="16801" y="135521"/>
                  </a:lnTo>
                  <a:lnTo>
                    <a:pt x="22123" y="136067"/>
                  </a:lnTo>
                  <a:lnTo>
                    <a:pt x="28210" y="136432"/>
                  </a:lnTo>
                  <a:lnTo>
                    <a:pt x="40900" y="136836"/>
                  </a:lnTo>
                  <a:lnTo>
                    <a:pt x="52185" y="137016"/>
                  </a:lnTo>
                  <a:lnTo>
                    <a:pt x="58411" y="136218"/>
                  </a:lnTo>
                  <a:lnTo>
                    <a:pt x="65102" y="134839"/>
                  </a:lnTo>
                  <a:lnTo>
                    <a:pt x="72103" y="133072"/>
                  </a:lnTo>
                  <a:lnTo>
                    <a:pt x="79310" y="130202"/>
                  </a:lnTo>
                  <a:lnTo>
                    <a:pt x="86655" y="126594"/>
                  </a:lnTo>
                  <a:lnTo>
                    <a:pt x="94091" y="122497"/>
                  </a:lnTo>
                  <a:lnTo>
                    <a:pt x="99895" y="117224"/>
                  </a:lnTo>
                  <a:lnTo>
                    <a:pt x="104612" y="111170"/>
                  </a:lnTo>
                  <a:lnTo>
                    <a:pt x="108603" y="104593"/>
                  </a:lnTo>
                  <a:lnTo>
                    <a:pt x="112956" y="98515"/>
                  </a:lnTo>
                  <a:lnTo>
                    <a:pt x="117552" y="92770"/>
                  </a:lnTo>
                  <a:lnTo>
                    <a:pt x="122310" y="87247"/>
                  </a:lnTo>
                  <a:lnTo>
                    <a:pt x="125481" y="81025"/>
                  </a:lnTo>
                  <a:lnTo>
                    <a:pt x="127595" y="74336"/>
                  </a:lnTo>
                  <a:lnTo>
                    <a:pt x="129005" y="67338"/>
                  </a:lnTo>
                  <a:lnTo>
                    <a:pt x="129945" y="60978"/>
                  </a:lnTo>
                  <a:lnTo>
                    <a:pt x="130572" y="55045"/>
                  </a:lnTo>
                  <a:lnTo>
                    <a:pt x="130989" y="49397"/>
                  </a:lnTo>
                  <a:lnTo>
                    <a:pt x="131268" y="43938"/>
                  </a:lnTo>
                  <a:lnTo>
                    <a:pt x="131576" y="33357"/>
                  </a:lnTo>
                  <a:lnTo>
                    <a:pt x="129965" y="28165"/>
                  </a:lnTo>
                  <a:lnTo>
                    <a:pt x="127198" y="23010"/>
                  </a:lnTo>
                  <a:lnTo>
                    <a:pt x="123660" y="17880"/>
                  </a:lnTo>
                  <a:lnTo>
                    <a:pt x="120455" y="14460"/>
                  </a:lnTo>
                  <a:lnTo>
                    <a:pt x="117471" y="12180"/>
                  </a:lnTo>
                  <a:lnTo>
                    <a:pt x="114635" y="10660"/>
                  </a:lnTo>
                  <a:lnTo>
                    <a:pt x="111898" y="8800"/>
                  </a:lnTo>
                  <a:lnTo>
                    <a:pt x="109227" y="6713"/>
                  </a:lnTo>
                  <a:lnTo>
                    <a:pt x="106599" y="4475"/>
                  </a:lnTo>
                  <a:lnTo>
                    <a:pt x="104001" y="2984"/>
                  </a:lnTo>
                  <a:lnTo>
                    <a:pt x="101422" y="1989"/>
                  </a:lnTo>
                  <a:lnTo>
                    <a:pt x="9372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98"/>
            <p:cNvSpPr/>
            <p:nvPr/>
          </p:nvSpPr>
          <p:spPr>
            <a:xfrm>
              <a:off x="3919303" y="3345180"/>
              <a:ext cx="179559" cy="144230"/>
            </a:xfrm>
            <a:custGeom>
              <a:avLst/>
              <a:gdLst/>
              <a:ahLst/>
              <a:cxnLst/>
              <a:rect l="0" t="0" r="0" b="0"/>
              <a:pathLst>
                <a:path w="179559" h="144230">
                  <a:moveTo>
                    <a:pt x="73577" y="22860"/>
                  </a:moveTo>
                  <a:lnTo>
                    <a:pt x="67016" y="22860"/>
                  </a:lnTo>
                  <a:lnTo>
                    <a:pt x="62226" y="26905"/>
                  </a:lnTo>
                  <a:lnTo>
                    <a:pt x="59236" y="28944"/>
                  </a:lnTo>
                  <a:lnTo>
                    <a:pt x="55549" y="31149"/>
                  </a:lnTo>
                  <a:lnTo>
                    <a:pt x="51399" y="33466"/>
                  </a:lnTo>
                  <a:lnTo>
                    <a:pt x="47785" y="36704"/>
                  </a:lnTo>
                  <a:lnTo>
                    <a:pt x="44529" y="40556"/>
                  </a:lnTo>
                  <a:lnTo>
                    <a:pt x="41512" y="44817"/>
                  </a:lnTo>
                  <a:lnTo>
                    <a:pt x="37806" y="49352"/>
                  </a:lnTo>
                  <a:lnTo>
                    <a:pt x="33644" y="54068"/>
                  </a:lnTo>
                  <a:lnTo>
                    <a:pt x="29174" y="58905"/>
                  </a:lnTo>
                  <a:lnTo>
                    <a:pt x="25349" y="63823"/>
                  </a:lnTo>
                  <a:lnTo>
                    <a:pt x="21951" y="68795"/>
                  </a:lnTo>
                  <a:lnTo>
                    <a:pt x="18840" y="73804"/>
                  </a:lnTo>
                  <a:lnTo>
                    <a:pt x="15072" y="78836"/>
                  </a:lnTo>
                  <a:lnTo>
                    <a:pt x="10867" y="83884"/>
                  </a:lnTo>
                  <a:lnTo>
                    <a:pt x="6371" y="88943"/>
                  </a:lnTo>
                  <a:lnTo>
                    <a:pt x="3373" y="94009"/>
                  </a:lnTo>
                  <a:lnTo>
                    <a:pt x="1374" y="99079"/>
                  </a:lnTo>
                  <a:lnTo>
                    <a:pt x="41" y="104153"/>
                  </a:lnTo>
                  <a:lnTo>
                    <a:pt x="0" y="108382"/>
                  </a:lnTo>
                  <a:lnTo>
                    <a:pt x="819" y="112048"/>
                  </a:lnTo>
                  <a:lnTo>
                    <a:pt x="2212" y="115339"/>
                  </a:lnTo>
                  <a:lnTo>
                    <a:pt x="4833" y="119226"/>
                  </a:lnTo>
                  <a:lnTo>
                    <a:pt x="8275" y="123510"/>
                  </a:lnTo>
                  <a:lnTo>
                    <a:pt x="12262" y="128060"/>
                  </a:lnTo>
                  <a:lnTo>
                    <a:pt x="17460" y="131940"/>
                  </a:lnTo>
                  <a:lnTo>
                    <a:pt x="23466" y="135374"/>
                  </a:lnTo>
                  <a:lnTo>
                    <a:pt x="30009" y="138509"/>
                  </a:lnTo>
                  <a:lnTo>
                    <a:pt x="37759" y="140599"/>
                  </a:lnTo>
                  <a:lnTo>
                    <a:pt x="46312" y="141993"/>
                  </a:lnTo>
                  <a:lnTo>
                    <a:pt x="55400" y="142922"/>
                  </a:lnTo>
                  <a:lnTo>
                    <a:pt x="63999" y="143542"/>
                  </a:lnTo>
                  <a:lnTo>
                    <a:pt x="72272" y="143954"/>
                  </a:lnTo>
                  <a:lnTo>
                    <a:pt x="80327" y="144229"/>
                  </a:lnTo>
                  <a:lnTo>
                    <a:pt x="89930" y="143566"/>
                  </a:lnTo>
                  <a:lnTo>
                    <a:pt x="100566" y="142278"/>
                  </a:lnTo>
                  <a:lnTo>
                    <a:pt x="111890" y="140572"/>
                  </a:lnTo>
                  <a:lnTo>
                    <a:pt x="121132" y="137741"/>
                  </a:lnTo>
                  <a:lnTo>
                    <a:pt x="128987" y="134161"/>
                  </a:lnTo>
                  <a:lnTo>
                    <a:pt x="135917" y="130080"/>
                  </a:lnTo>
                  <a:lnTo>
                    <a:pt x="143077" y="126514"/>
                  </a:lnTo>
                  <a:lnTo>
                    <a:pt x="150391" y="123289"/>
                  </a:lnTo>
                  <a:lnTo>
                    <a:pt x="157806" y="120293"/>
                  </a:lnTo>
                  <a:lnTo>
                    <a:pt x="163597" y="115755"/>
                  </a:lnTo>
                  <a:lnTo>
                    <a:pt x="168303" y="110190"/>
                  </a:lnTo>
                  <a:lnTo>
                    <a:pt x="172288" y="103940"/>
                  </a:lnTo>
                  <a:lnTo>
                    <a:pt x="174945" y="98080"/>
                  </a:lnTo>
                  <a:lnTo>
                    <a:pt x="176716" y="92480"/>
                  </a:lnTo>
                  <a:lnTo>
                    <a:pt x="177896" y="87054"/>
                  </a:lnTo>
                  <a:lnTo>
                    <a:pt x="178684" y="80896"/>
                  </a:lnTo>
                  <a:lnTo>
                    <a:pt x="179208" y="74250"/>
                  </a:lnTo>
                  <a:lnTo>
                    <a:pt x="179558" y="67280"/>
                  </a:lnTo>
                  <a:lnTo>
                    <a:pt x="178945" y="60940"/>
                  </a:lnTo>
                  <a:lnTo>
                    <a:pt x="177689" y="55020"/>
                  </a:lnTo>
                  <a:lnTo>
                    <a:pt x="176005" y="49380"/>
                  </a:lnTo>
                  <a:lnTo>
                    <a:pt x="174036" y="43927"/>
                  </a:lnTo>
                  <a:lnTo>
                    <a:pt x="171877" y="38598"/>
                  </a:lnTo>
                  <a:lnTo>
                    <a:pt x="169590" y="33352"/>
                  </a:lnTo>
                  <a:lnTo>
                    <a:pt x="166373" y="28161"/>
                  </a:lnTo>
                  <a:lnTo>
                    <a:pt x="162534" y="23007"/>
                  </a:lnTo>
                  <a:lnTo>
                    <a:pt x="158282" y="17878"/>
                  </a:lnTo>
                  <a:lnTo>
                    <a:pt x="154601" y="13612"/>
                  </a:lnTo>
                  <a:lnTo>
                    <a:pt x="151299" y="9922"/>
                  </a:lnTo>
                  <a:lnTo>
                    <a:pt x="148252" y="6614"/>
                  </a:lnTo>
                  <a:lnTo>
                    <a:pt x="145374" y="4409"/>
                  </a:lnTo>
                  <a:lnTo>
                    <a:pt x="142609" y="2940"/>
                  </a:lnTo>
                  <a:lnTo>
                    <a:pt x="13453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99"/>
            <p:cNvSpPr/>
            <p:nvPr/>
          </p:nvSpPr>
          <p:spPr>
            <a:xfrm>
              <a:off x="4242089" y="3238500"/>
              <a:ext cx="270602" cy="294744"/>
            </a:xfrm>
            <a:custGeom>
              <a:avLst/>
              <a:gdLst/>
              <a:ahLst/>
              <a:cxnLst/>
              <a:rect l="0" t="0" r="0" b="0"/>
              <a:pathLst>
                <a:path w="270602" h="294744">
                  <a:moveTo>
                    <a:pt x="139411" y="30480"/>
                  </a:moveTo>
                  <a:lnTo>
                    <a:pt x="139411" y="19129"/>
                  </a:lnTo>
                  <a:lnTo>
                    <a:pt x="138565" y="16986"/>
                  </a:lnTo>
                  <a:lnTo>
                    <a:pt x="132850" y="9021"/>
                  </a:lnTo>
                  <a:lnTo>
                    <a:pt x="127746" y="8243"/>
                  </a:lnTo>
                  <a:lnTo>
                    <a:pt x="119834" y="7897"/>
                  </a:lnTo>
                  <a:lnTo>
                    <a:pt x="110672" y="7743"/>
                  </a:lnTo>
                  <a:lnTo>
                    <a:pt x="105012" y="8549"/>
                  </a:lnTo>
                  <a:lnTo>
                    <a:pt x="98699" y="9932"/>
                  </a:lnTo>
                  <a:lnTo>
                    <a:pt x="91950" y="11702"/>
                  </a:lnTo>
                  <a:lnTo>
                    <a:pt x="85757" y="15421"/>
                  </a:lnTo>
                  <a:lnTo>
                    <a:pt x="79935" y="20441"/>
                  </a:lnTo>
                  <a:lnTo>
                    <a:pt x="74361" y="26327"/>
                  </a:lnTo>
                  <a:lnTo>
                    <a:pt x="68104" y="31945"/>
                  </a:lnTo>
                  <a:lnTo>
                    <a:pt x="61393" y="37383"/>
                  </a:lnTo>
                  <a:lnTo>
                    <a:pt x="54379" y="42702"/>
                  </a:lnTo>
                  <a:lnTo>
                    <a:pt x="47164" y="49635"/>
                  </a:lnTo>
                  <a:lnTo>
                    <a:pt x="39812" y="57643"/>
                  </a:lnTo>
                  <a:lnTo>
                    <a:pt x="32373" y="66369"/>
                  </a:lnTo>
                  <a:lnTo>
                    <a:pt x="25718" y="75573"/>
                  </a:lnTo>
                  <a:lnTo>
                    <a:pt x="19589" y="85095"/>
                  </a:lnTo>
                  <a:lnTo>
                    <a:pt x="13810" y="94830"/>
                  </a:lnTo>
                  <a:lnTo>
                    <a:pt x="9110" y="105554"/>
                  </a:lnTo>
                  <a:lnTo>
                    <a:pt x="5130" y="116935"/>
                  </a:lnTo>
                  <a:lnTo>
                    <a:pt x="1631" y="128757"/>
                  </a:lnTo>
                  <a:lnTo>
                    <a:pt x="145" y="140025"/>
                  </a:lnTo>
                  <a:lnTo>
                    <a:pt x="0" y="150923"/>
                  </a:lnTo>
                  <a:lnTo>
                    <a:pt x="750" y="161576"/>
                  </a:lnTo>
                  <a:lnTo>
                    <a:pt x="2944" y="172064"/>
                  </a:lnTo>
                  <a:lnTo>
                    <a:pt x="6100" y="182442"/>
                  </a:lnTo>
                  <a:lnTo>
                    <a:pt x="9897" y="192748"/>
                  </a:lnTo>
                  <a:lnTo>
                    <a:pt x="14968" y="203006"/>
                  </a:lnTo>
                  <a:lnTo>
                    <a:pt x="20890" y="213231"/>
                  </a:lnTo>
                  <a:lnTo>
                    <a:pt x="27377" y="223434"/>
                  </a:lnTo>
                  <a:lnTo>
                    <a:pt x="34241" y="232776"/>
                  </a:lnTo>
                  <a:lnTo>
                    <a:pt x="41358" y="241544"/>
                  </a:lnTo>
                  <a:lnTo>
                    <a:pt x="48643" y="249929"/>
                  </a:lnTo>
                  <a:lnTo>
                    <a:pt x="58579" y="258060"/>
                  </a:lnTo>
                  <a:lnTo>
                    <a:pt x="70283" y="266020"/>
                  </a:lnTo>
                  <a:lnTo>
                    <a:pt x="83166" y="273867"/>
                  </a:lnTo>
                  <a:lnTo>
                    <a:pt x="95987" y="279945"/>
                  </a:lnTo>
                  <a:lnTo>
                    <a:pt x="108769" y="284843"/>
                  </a:lnTo>
                  <a:lnTo>
                    <a:pt x="121523" y="288956"/>
                  </a:lnTo>
                  <a:lnTo>
                    <a:pt x="134259" y="291697"/>
                  </a:lnTo>
                  <a:lnTo>
                    <a:pt x="146983" y="293525"/>
                  </a:lnTo>
                  <a:lnTo>
                    <a:pt x="159700" y="294743"/>
                  </a:lnTo>
                  <a:lnTo>
                    <a:pt x="172411" y="294709"/>
                  </a:lnTo>
                  <a:lnTo>
                    <a:pt x="185118" y="293839"/>
                  </a:lnTo>
                  <a:lnTo>
                    <a:pt x="197822" y="292413"/>
                  </a:lnTo>
                  <a:lnTo>
                    <a:pt x="208832" y="289769"/>
                  </a:lnTo>
                  <a:lnTo>
                    <a:pt x="218711" y="286312"/>
                  </a:lnTo>
                  <a:lnTo>
                    <a:pt x="227838" y="282315"/>
                  </a:lnTo>
                  <a:lnTo>
                    <a:pt x="236462" y="275417"/>
                  </a:lnTo>
                  <a:lnTo>
                    <a:pt x="244752" y="266584"/>
                  </a:lnTo>
                  <a:lnTo>
                    <a:pt x="252819" y="256463"/>
                  </a:lnTo>
                  <a:lnTo>
                    <a:pt x="259043" y="245482"/>
                  </a:lnTo>
                  <a:lnTo>
                    <a:pt x="264039" y="233928"/>
                  </a:lnTo>
                  <a:lnTo>
                    <a:pt x="268217" y="221992"/>
                  </a:lnTo>
                  <a:lnTo>
                    <a:pt x="270155" y="209802"/>
                  </a:lnTo>
                  <a:lnTo>
                    <a:pt x="270601" y="197441"/>
                  </a:lnTo>
                  <a:lnTo>
                    <a:pt x="270051" y="184967"/>
                  </a:lnTo>
                  <a:lnTo>
                    <a:pt x="267991" y="170725"/>
                  </a:lnTo>
                  <a:lnTo>
                    <a:pt x="264924" y="155303"/>
                  </a:lnTo>
                  <a:lnTo>
                    <a:pt x="261187" y="139096"/>
                  </a:lnTo>
                  <a:lnTo>
                    <a:pt x="254461" y="124057"/>
                  </a:lnTo>
                  <a:lnTo>
                    <a:pt x="245745" y="109798"/>
                  </a:lnTo>
                  <a:lnTo>
                    <a:pt x="235700" y="96059"/>
                  </a:lnTo>
                  <a:lnTo>
                    <a:pt x="224771" y="83512"/>
                  </a:lnTo>
                  <a:lnTo>
                    <a:pt x="213251" y="71762"/>
                  </a:lnTo>
                  <a:lnTo>
                    <a:pt x="181327" y="41301"/>
                  </a:lnTo>
                  <a:lnTo>
                    <a:pt x="172435" y="32614"/>
                  </a:lnTo>
                  <a:lnTo>
                    <a:pt x="163967" y="25129"/>
                  </a:lnTo>
                  <a:lnTo>
                    <a:pt x="155782" y="18446"/>
                  </a:lnTo>
                  <a:lnTo>
                    <a:pt x="13179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00"/>
            <p:cNvSpPr/>
            <p:nvPr/>
          </p:nvSpPr>
          <p:spPr>
            <a:xfrm>
              <a:off x="4716780" y="3398529"/>
              <a:ext cx="190501" cy="15232"/>
            </a:xfrm>
            <a:custGeom>
              <a:avLst/>
              <a:gdLst/>
              <a:ahLst/>
              <a:cxnLst/>
              <a:rect l="0" t="0" r="0" b="0"/>
              <a:pathLst>
                <a:path w="190501" h="15232">
                  <a:moveTo>
                    <a:pt x="0" y="15231"/>
                  </a:moveTo>
                  <a:lnTo>
                    <a:pt x="4045" y="11186"/>
                  </a:lnTo>
                  <a:lnTo>
                    <a:pt x="6083" y="9994"/>
                  </a:lnTo>
                  <a:lnTo>
                    <a:pt x="8289" y="9200"/>
                  </a:lnTo>
                  <a:lnTo>
                    <a:pt x="10606" y="8670"/>
                  </a:lnTo>
                  <a:lnTo>
                    <a:pt x="13844" y="7470"/>
                  </a:lnTo>
                  <a:lnTo>
                    <a:pt x="17696" y="5824"/>
                  </a:lnTo>
                  <a:lnTo>
                    <a:pt x="21957" y="3880"/>
                  </a:lnTo>
                  <a:lnTo>
                    <a:pt x="28185" y="2584"/>
                  </a:lnTo>
                  <a:lnTo>
                    <a:pt x="35723" y="1719"/>
                  </a:lnTo>
                  <a:lnTo>
                    <a:pt x="44136" y="1143"/>
                  </a:lnTo>
                  <a:lnTo>
                    <a:pt x="53130" y="759"/>
                  </a:lnTo>
                  <a:lnTo>
                    <a:pt x="72156" y="333"/>
                  </a:lnTo>
                  <a:lnTo>
                    <a:pt x="158541" y="0"/>
                  </a:lnTo>
                  <a:lnTo>
                    <a:pt x="165808" y="844"/>
                  </a:lnTo>
                  <a:lnTo>
                    <a:pt x="172345" y="2253"/>
                  </a:lnTo>
                  <a:lnTo>
                    <a:pt x="190500" y="761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68" name="SMARTInkAnnotation101"/>
            <p:cNvSpPr/>
            <p:nvPr/>
          </p:nvSpPr>
          <p:spPr>
            <a:xfrm>
              <a:off x="4732020" y="3474720"/>
              <a:ext cx="152401" cy="15241"/>
            </a:xfrm>
            <a:custGeom>
              <a:avLst/>
              <a:gdLst/>
              <a:ahLst/>
              <a:cxnLst/>
              <a:rect l="0" t="0" r="0" b="0"/>
              <a:pathLst>
                <a:path w="152401" h="15241">
                  <a:moveTo>
                    <a:pt x="0" y="0"/>
                  </a:moveTo>
                  <a:lnTo>
                    <a:pt x="4045" y="4045"/>
                  </a:lnTo>
                  <a:lnTo>
                    <a:pt x="6084" y="5237"/>
                  </a:lnTo>
                  <a:lnTo>
                    <a:pt x="8289" y="6031"/>
                  </a:lnTo>
                  <a:lnTo>
                    <a:pt x="10606" y="6561"/>
                  </a:lnTo>
                  <a:lnTo>
                    <a:pt x="14691" y="7760"/>
                  </a:lnTo>
                  <a:lnTo>
                    <a:pt x="26003" y="11352"/>
                  </a:lnTo>
                  <a:lnTo>
                    <a:pt x="32575" y="12648"/>
                  </a:lnTo>
                  <a:lnTo>
                    <a:pt x="39497" y="13512"/>
                  </a:lnTo>
                  <a:lnTo>
                    <a:pt x="46651" y="14088"/>
                  </a:lnTo>
                  <a:lnTo>
                    <a:pt x="54808" y="14472"/>
                  </a:lnTo>
                  <a:lnTo>
                    <a:pt x="72901" y="14899"/>
                  </a:lnTo>
                  <a:lnTo>
                    <a:pt x="152400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72" name="SMARTInkAnnotation102"/>
            <p:cNvSpPr/>
            <p:nvPr/>
          </p:nvSpPr>
          <p:spPr>
            <a:xfrm>
              <a:off x="5064021" y="3238500"/>
              <a:ext cx="155680" cy="281941"/>
            </a:xfrm>
            <a:custGeom>
              <a:avLst/>
              <a:gdLst/>
              <a:ahLst/>
              <a:cxnLst/>
              <a:rect l="0" t="0" r="0" b="0"/>
              <a:pathLst>
                <a:path w="155680" h="281941">
                  <a:moveTo>
                    <a:pt x="155679" y="0"/>
                  </a:moveTo>
                  <a:lnTo>
                    <a:pt x="151634" y="4045"/>
                  </a:lnTo>
                  <a:lnTo>
                    <a:pt x="147391" y="10547"/>
                  </a:lnTo>
                  <a:lnTo>
                    <a:pt x="141812" y="20428"/>
                  </a:lnTo>
                  <a:lnTo>
                    <a:pt x="138792" y="28552"/>
                  </a:lnTo>
                  <a:lnTo>
                    <a:pt x="136801" y="34275"/>
                  </a:lnTo>
                  <a:lnTo>
                    <a:pt x="133781" y="39783"/>
                  </a:lnTo>
                  <a:lnTo>
                    <a:pt x="130074" y="45149"/>
                  </a:lnTo>
                  <a:lnTo>
                    <a:pt x="125909" y="50419"/>
                  </a:lnTo>
                  <a:lnTo>
                    <a:pt x="122286" y="56473"/>
                  </a:lnTo>
                  <a:lnTo>
                    <a:pt x="119023" y="63048"/>
                  </a:lnTo>
                  <a:lnTo>
                    <a:pt x="116002" y="69972"/>
                  </a:lnTo>
                  <a:lnTo>
                    <a:pt x="111447" y="77128"/>
                  </a:lnTo>
                  <a:lnTo>
                    <a:pt x="105872" y="84439"/>
                  </a:lnTo>
                  <a:lnTo>
                    <a:pt x="99614" y="91853"/>
                  </a:lnTo>
                  <a:lnTo>
                    <a:pt x="93749" y="99335"/>
                  </a:lnTo>
                  <a:lnTo>
                    <a:pt x="88146" y="106863"/>
                  </a:lnTo>
                  <a:lnTo>
                    <a:pt x="82718" y="114422"/>
                  </a:lnTo>
                  <a:lnTo>
                    <a:pt x="77405" y="122848"/>
                  </a:lnTo>
                  <a:lnTo>
                    <a:pt x="72169" y="131852"/>
                  </a:lnTo>
                  <a:lnTo>
                    <a:pt x="66986" y="141241"/>
                  </a:lnTo>
                  <a:lnTo>
                    <a:pt x="60991" y="150041"/>
                  </a:lnTo>
                  <a:lnTo>
                    <a:pt x="54453" y="158447"/>
                  </a:lnTo>
                  <a:lnTo>
                    <a:pt x="47555" y="166592"/>
                  </a:lnTo>
                  <a:lnTo>
                    <a:pt x="41264" y="174561"/>
                  </a:lnTo>
                  <a:lnTo>
                    <a:pt x="35375" y="182414"/>
                  </a:lnTo>
                  <a:lnTo>
                    <a:pt x="29756" y="190190"/>
                  </a:lnTo>
                  <a:lnTo>
                    <a:pt x="25164" y="197913"/>
                  </a:lnTo>
                  <a:lnTo>
                    <a:pt x="21256" y="205602"/>
                  </a:lnTo>
                  <a:lnTo>
                    <a:pt x="17804" y="213268"/>
                  </a:lnTo>
                  <a:lnTo>
                    <a:pt x="14656" y="220919"/>
                  </a:lnTo>
                  <a:lnTo>
                    <a:pt x="11710" y="228559"/>
                  </a:lnTo>
                  <a:lnTo>
                    <a:pt x="8900" y="236193"/>
                  </a:lnTo>
                  <a:lnTo>
                    <a:pt x="6180" y="242975"/>
                  </a:lnTo>
                  <a:lnTo>
                    <a:pt x="3520" y="249190"/>
                  </a:lnTo>
                  <a:lnTo>
                    <a:pt x="899" y="255026"/>
                  </a:lnTo>
                  <a:lnTo>
                    <a:pt x="0" y="260611"/>
                  </a:lnTo>
                  <a:lnTo>
                    <a:pt x="246" y="266028"/>
                  </a:lnTo>
                  <a:lnTo>
                    <a:pt x="3279" y="2819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73" name="SMARTInkAnnotation103"/>
            <p:cNvSpPr/>
            <p:nvPr/>
          </p:nvSpPr>
          <p:spPr>
            <a:xfrm>
              <a:off x="5237578" y="3253740"/>
              <a:ext cx="194151" cy="213192"/>
            </a:xfrm>
            <a:custGeom>
              <a:avLst/>
              <a:gdLst/>
              <a:ahLst/>
              <a:cxnLst/>
              <a:rect l="0" t="0" r="0" b="0"/>
              <a:pathLst>
                <a:path w="194151" h="213192">
                  <a:moveTo>
                    <a:pt x="119282" y="0"/>
                  </a:moveTo>
                  <a:lnTo>
                    <a:pt x="115237" y="0"/>
                  </a:lnTo>
                  <a:lnTo>
                    <a:pt x="113198" y="847"/>
                  </a:lnTo>
                  <a:lnTo>
                    <a:pt x="107132" y="5237"/>
                  </a:lnTo>
                  <a:lnTo>
                    <a:pt x="105415" y="6561"/>
                  </a:lnTo>
                  <a:lnTo>
                    <a:pt x="102395" y="11665"/>
                  </a:lnTo>
                  <a:lnTo>
                    <a:pt x="100403" y="15397"/>
                  </a:lnTo>
                  <a:lnTo>
                    <a:pt x="95934" y="21801"/>
                  </a:lnTo>
                  <a:lnTo>
                    <a:pt x="91125" y="28316"/>
                  </a:lnTo>
                  <a:lnTo>
                    <a:pt x="88657" y="32424"/>
                  </a:lnTo>
                  <a:lnTo>
                    <a:pt x="86166" y="36856"/>
                  </a:lnTo>
                  <a:lnTo>
                    <a:pt x="81139" y="46296"/>
                  </a:lnTo>
                  <a:lnTo>
                    <a:pt x="78613" y="51184"/>
                  </a:lnTo>
                  <a:lnTo>
                    <a:pt x="75236" y="56136"/>
                  </a:lnTo>
                  <a:lnTo>
                    <a:pt x="71291" y="61131"/>
                  </a:lnTo>
                  <a:lnTo>
                    <a:pt x="66968" y="66154"/>
                  </a:lnTo>
                  <a:lnTo>
                    <a:pt x="63240" y="71196"/>
                  </a:lnTo>
                  <a:lnTo>
                    <a:pt x="59907" y="76251"/>
                  </a:lnTo>
                  <a:lnTo>
                    <a:pt x="56838" y="81314"/>
                  </a:lnTo>
                  <a:lnTo>
                    <a:pt x="48914" y="93713"/>
                  </a:lnTo>
                  <a:lnTo>
                    <a:pt x="44429" y="100575"/>
                  </a:lnTo>
                  <a:lnTo>
                    <a:pt x="39747" y="106844"/>
                  </a:lnTo>
                  <a:lnTo>
                    <a:pt x="34932" y="112716"/>
                  </a:lnTo>
                  <a:lnTo>
                    <a:pt x="30029" y="118324"/>
                  </a:lnTo>
                  <a:lnTo>
                    <a:pt x="25913" y="123756"/>
                  </a:lnTo>
                  <a:lnTo>
                    <a:pt x="22322" y="129071"/>
                  </a:lnTo>
                  <a:lnTo>
                    <a:pt x="19082" y="134307"/>
                  </a:lnTo>
                  <a:lnTo>
                    <a:pt x="6432" y="153812"/>
                  </a:lnTo>
                  <a:lnTo>
                    <a:pt x="3409" y="159269"/>
                  </a:lnTo>
                  <a:lnTo>
                    <a:pt x="1393" y="163753"/>
                  </a:lnTo>
                  <a:lnTo>
                    <a:pt x="49" y="167588"/>
                  </a:lnTo>
                  <a:lnTo>
                    <a:pt x="0" y="171839"/>
                  </a:lnTo>
                  <a:lnTo>
                    <a:pt x="814" y="176366"/>
                  </a:lnTo>
                  <a:lnTo>
                    <a:pt x="2203" y="181077"/>
                  </a:lnTo>
                  <a:lnTo>
                    <a:pt x="3130" y="185912"/>
                  </a:lnTo>
                  <a:lnTo>
                    <a:pt x="3747" y="190828"/>
                  </a:lnTo>
                  <a:lnTo>
                    <a:pt x="4159" y="195799"/>
                  </a:lnTo>
                  <a:lnTo>
                    <a:pt x="6126" y="199959"/>
                  </a:lnTo>
                  <a:lnTo>
                    <a:pt x="9132" y="203579"/>
                  </a:lnTo>
                  <a:lnTo>
                    <a:pt x="12828" y="206839"/>
                  </a:lnTo>
                  <a:lnTo>
                    <a:pt x="16986" y="209013"/>
                  </a:lnTo>
                  <a:lnTo>
                    <a:pt x="21451" y="210462"/>
                  </a:lnTo>
                  <a:lnTo>
                    <a:pt x="26122" y="211428"/>
                  </a:lnTo>
                  <a:lnTo>
                    <a:pt x="31775" y="212072"/>
                  </a:lnTo>
                  <a:lnTo>
                    <a:pt x="38084" y="212502"/>
                  </a:lnTo>
                  <a:lnTo>
                    <a:pt x="44830" y="212788"/>
                  </a:lnTo>
                  <a:lnTo>
                    <a:pt x="59099" y="213106"/>
                  </a:lnTo>
                  <a:lnTo>
                    <a:pt x="66459" y="213191"/>
                  </a:lnTo>
                  <a:lnTo>
                    <a:pt x="73061" y="212400"/>
                  </a:lnTo>
                  <a:lnTo>
                    <a:pt x="79154" y="211027"/>
                  </a:lnTo>
                  <a:lnTo>
                    <a:pt x="84910" y="209265"/>
                  </a:lnTo>
                  <a:lnTo>
                    <a:pt x="91287" y="206397"/>
                  </a:lnTo>
                  <a:lnTo>
                    <a:pt x="98079" y="202791"/>
                  </a:lnTo>
                  <a:lnTo>
                    <a:pt x="105147" y="198694"/>
                  </a:lnTo>
                  <a:lnTo>
                    <a:pt x="111551" y="194270"/>
                  </a:lnTo>
                  <a:lnTo>
                    <a:pt x="117515" y="189627"/>
                  </a:lnTo>
                  <a:lnTo>
                    <a:pt x="123184" y="184838"/>
                  </a:lnTo>
                  <a:lnTo>
                    <a:pt x="129503" y="179952"/>
                  </a:lnTo>
                  <a:lnTo>
                    <a:pt x="136256" y="175001"/>
                  </a:lnTo>
                  <a:lnTo>
                    <a:pt x="143298" y="170008"/>
                  </a:lnTo>
                  <a:lnTo>
                    <a:pt x="149686" y="164985"/>
                  </a:lnTo>
                  <a:lnTo>
                    <a:pt x="155639" y="159943"/>
                  </a:lnTo>
                  <a:lnTo>
                    <a:pt x="161299" y="154889"/>
                  </a:lnTo>
                  <a:lnTo>
                    <a:pt x="172105" y="144757"/>
                  </a:lnTo>
                  <a:lnTo>
                    <a:pt x="177357" y="139685"/>
                  </a:lnTo>
                  <a:lnTo>
                    <a:pt x="180859" y="133763"/>
                  </a:lnTo>
                  <a:lnTo>
                    <a:pt x="183193" y="127276"/>
                  </a:lnTo>
                  <a:lnTo>
                    <a:pt x="184750" y="120410"/>
                  </a:lnTo>
                  <a:lnTo>
                    <a:pt x="186634" y="114140"/>
                  </a:lnTo>
                  <a:lnTo>
                    <a:pt x="188737" y="108267"/>
                  </a:lnTo>
                  <a:lnTo>
                    <a:pt x="190985" y="102658"/>
                  </a:lnTo>
                  <a:lnTo>
                    <a:pt x="192484" y="98072"/>
                  </a:lnTo>
                  <a:lnTo>
                    <a:pt x="193484" y="94168"/>
                  </a:lnTo>
                  <a:lnTo>
                    <a:pt x="194150" y="90719"/>
                  </a:lnTo>
                  <a:lnTo>
                    <a:pt x="193747" y="85879"/>
                  </a:lnTo>
                  <a:lnTo>
                    <a:pt x="192632" y="80113"/>
                  </a:lnTo>
                  <a:lnTo>
                    <a:pt x="191042" y="73729"/>
                  </a:lnTo>
                  <a:lnTo>
                    <a:pt x="189982" y="68626"/>
                  </a:lnTo>
                  <a:lnTo>
                    <a:pt x="189276" y="64377"/>
                  </a:lnTo>
                  <a:lnTo>
                    <a:pt x="188805" y="60698"/>
                  </a:lnTo>
                  <a:lnTo>
                    <a:pt x="186797" y="56552"/>
                  </a:lnTo>
                  <a:lnTo>
                    <a:pt x="183765" y="52095"/>
                  </a:lnTo>
                  <a:lnTo>
                    <a:pt x="180051" y="47430"/>
                  </a:lnTo>
                  <a:lnTo>
                    <a:pt x="175882" y="43473"/>
                  </a:lnTo>
                  <a:lnTo>
                    <a:pt x="171408" y="39989"/>
                  </a:lnTo>
                  <a:lnTo>
                    <a:pt x="166733" y="36819"/>
                  </a:lnTo>
                  <a:lnTo>
                    <a:pt x="161923" y="33859"/>
                  </a:lnTo>
                  <a:lnTo>
                    <a:pt x="157023" y="31040"/>
                  </a:lnTo>
                  <a:lnTo>
                    <a:pt x="152063" y="28313"/>
                  </a:lnTo>
                  <a:lnTo>
                    <a:pt x="146216" y="25649"/>
                  </a:lnTo>
                  <a:lnTo>
                    <a:pt x="139777" y="23026"/>
                  </a:lnTo>
                  <a:lnTo>
                    <a:pt x="132946" y="20431"/>
                  </a:lnTo>
                  <a:lnTo>
                    <a:pt x="126698" y="18700"/>
                  </a:lnTo>
                  <a:lnTo>
                    <a:pt x="120839" y="17547"/>
                  </a:lnTo>
                  <a:lnTo>
                    <a:pt x="115240" y="16778"/>
                  </a:lnTo>
                  <a:lnTo>
                    <a:pt x="108968" y="16265"/>
                  </a:lnTo>
                  <a:lnTo>
                    <a:pt x="102246" y="15924"/>
                  </a:lnTo>
                  <a:lnTo>
                    <a:pt x="85165" y="15443"/>
                  </a:lnTo>
                  <a:lnTo>
                    <a:pt x="65942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74" name="SMARTInkAnnotation104"/>
            <p:cNvSpPr/>
            <p:nvPr/>
          </p:nvSpPr>
          <p:spPr>
            <a:xfrm>
              <a:off x="5275464" y="3150357"/>
              <a:ext cx="179525" cy="110861"/>
            </a:xfrm>
            <a:custGeom>
              <a:avLst/>
              <a:gdLst/>
              <a:ahLst/>
              <a:cxnLst/>
              <a:rect l="0" t="0" r="0" b="0"/>
              <a:pathLst>
                <a:path w="179525" h="110861">
                  <a:moveTo>
                    <a:pt x="165216" y="19563"/>
                  </a:moveTo>
                  <a:lnTo>
                    <a:pt x="165216" y="8212"/>
                  </a:lnTo>
                  <a:lnTo>
                    <a:pt x="164369" y="6916"/>
                  </a:lnTo>
                  <a:lnTo>
                    <a:pt x="162958" y="6051"/>
                  </a:lnTo>
                  <a:lnTo>
                    <a:pt x="158655" y="4665"/>
                  </a:lnTo>
                  <a:lnTo>
                    <a:pt x="153551" y="2217"/>
                  </a:lnTo>
                  <a:lnTo>
                    <a:pt x="149819" y="379"/>
                  </a:lnTo>
                  <a:lnTo>
                    <a:pt x="145638" y="0"/>
                  </a:lnTo>
                  <a:lnTo>
                    <a:pt x="141158" y="595"/>
                  </a:lnTo>
                  <a:lnTo>
                    <a:pt x="136477" y="1837"/>
                  </a:lnTo>
                  <a:lnTo>
                    <a:pt x="130817" y="2666"/>
                  </a:lnTo>
                  <a:lnTo>
                    <a:pt x="124503" y="3218"/>
                  </a:lnTo>
                  <a:lnTo>
                    <a:pt x="117754" y="3587"/>
                  </a:lnTo>
                  <a:lnTo>
                    <a:pt x="110714" y="4679"/>
                  </a:lnTo>
                  <a:lnTo>
                    <a:pt x="103482" y="6253"/>
                  </a:lnTo>
                  <a:lnTo>
                    <a:pt x="96120" y="8150"/>
                  </a:lnTo>
                  <a:lnTo>
                    <a:pt x="87825" y="11108"/>
                  </a:lnTo>
                  <a:lnTo>
                    <a:pt x="78908" y="14773"/>
                  </a:lnTo>
                  <a:lnTo>
                    <a:pt x="69578" y="18910"/>
                  </a:lnTo>
                  <a:lnTo>
                    <a:pt x="60817" y="23361"/>
                  </a:lnTo>
                  <a:lnTo>
                    <a:pt x="52437" y="28021"/>
                  </a:lnTo>
                  <a:lnTo>
                    <a:pt x="44310" y="32822"/>
                  </a:lnTo>
                  <a:lnTo>
                    <a:pt x="36351" y="36869"/>
                  </a:lnTo>
                  <a:lnTo>
                    <a:pt x="28507" y="40414"/>
                  </a:lnTo>
                  <a:lnTo>
                    <a:pt x="20736" y="43624"/>
                  </a:lnTo>
                  <a:lnTo>
                    <a:pt x="14710" y="47457"/>
                  </a:lnTo>
                  <a:lnTo>
                    <a:pt x="9845" y="51705"/>
                  </a:lnTo>
                  <a:lnTo>
                    <a:pt x="5756" y="56231"/>
                  </a:lnTo>
                  <a:lnTo>
                    <a:pt x="3029" y="60942"/>
                  </a:lnTo>
                  <a:lnTo>
                    <a:pt x="1211" y="65776"/>
                  </a:lnTo>
                  <a:lnTo>
                    <a:pt x="0" y="70691"/>
                  </a:lnTo>
                  <a:lnTo>
                    <a:pt x="38" y="75662"/>
                  </a:lnTo>
                  <a:lnTo>
                    <a:pt x="911" y="80669"/>
                  </a:lnTo>
                  <a:lnTo>
                    <a:pt x="2339" y="85700"/>
                  </a:lnTo>
                  <a:lnTo>
                    <a:pt x="4985" y="89901"/>
                  </a:lnTo>
                  <a:lnTo>
                    <a:pt x="8442" y="93549"/>
                  </a:lnTo>
                  <a:lnTo>
                    <a:pt x="12440" y="96827"/>
                  </a:lnTo>
                  <a:lnTo>
                    <a:pt x="17645" y="99859"/>
                  </a:lnTo>
                  <a:lnTo>
                    <a:pt x="23656" y="102727"/>
                  </a:lnTo>
                  <a:lnTo>
                    <a:pt x="30202" y="105486"/>
                  </a:lnTo>
                  <a:lnTo>
                    <a:pt x="38800" y="107325"/>
                  </a:lnTo>
                  <a:lnTo>
                    <a:pt x="48765" y="108551"/>
                  </a:lnTo>
                  <a:lnTo>
                    <a:pt x="59643" y="109368"/>
                  </a:lnTo>
                  <a:lnTo>
                    <a:pt x="69433" y="109913"/>
                  </a:lnTo>
                  <a:lnTo>
                    <a:pt x="87086" y="110519"/>
                  </a:lnTo>
                  <a:lnTo>
                    <a:pt x="111304" y="110860"/>
                  </a:lnTo>
                  <a:lnTo>
                    <a:pt x="119114" y="109214"/>
                  </a:lnTo>
                  <a:lnTo>
                    <a:pt x="126862" y="106424"/>
                  </a:lnTo>
                  <a:lnTo>
                    <a:pt x="134567" y="102870"/>
                  </a:lnTo>
                  <a:lnTo>
                    <a:pt x="141396" y="98808"/>
                  </a:lnTo>
                  <a:lnTo>
                    <a:pt x="147642" y="94406"/>
                  </a:lnTo>
                  <a:lnTo>
                    <a:pt x="153500" y="89779"/>
                  </a:lnTo>
                  <a:lnTo>
                    <a:pt x="159099" y="85000"/>
                  </a:lnTo>
                  <a:lnTo>
                    <a:pt x="164525" y="80121"/>
                  </a:lnTo>
                  <a:lnTo>
                    <a:pt x="169835" y="75175"/>
                  </a:lnTo>
                  <a:lnTo>
                    <a:pt x="173376" y="70184"/>
                  </a:lnTo>
                  <a:lnTo>
                    <a:pt x="175736" y="65164"/>
                  </a:lnTo>
                  <a:lnTo>
                    <a:pt x="177309" y="60124"/>
                  </a:lnTo>
                  <a:lnTo>
                    <a:pt x="178358" y="55070"/>
                  </a:lnTo>
                  <a:lnTo>
                    <a:pt x="179058" y="50008"/>
                  </a:lnTo>
                  <a:lnTo>
                    <a:pt x="179524" y="44939"/>
                  </a:lnTo>
                  <a:lnTo>
                    <a:pt x="178988" y="40714"/>
                  </a:lnTo>
                  <a:lnTo>
                    <a:pt x="177783" y="37051"/>
                  </a:lnTo>
                  <a:lnTo>
                    <a:pt x="176134" y="33761"/>
                  </a:lnTo>
                  <a:lnTo>
                    <a:pt x="174188" y="30722"/>
                  </a:lnTo>
                  <a:lnTo>
                    <a:pt x="172044" y="27849"/>
                  </a:lnTo>
                  <a:lnTo>
                    <a:pt x="169768" y="25087"/>
                  </a:lnTo>
                  <a:lnTo>
                    <a:pt x="168250" y="22399"/>
                  </a:lnTo>
                  <a:lnTo>
                    <a:pt x="167239" y="19760"/>
                  </a:lnTo>
                  <a:lnTo>
                    <a:pt x="165216" y="1194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75" name="SMARTInkAnnotation105"/>
            <p:cNvSpPr/>
            <p:nvPr/>
          </p:nvSpPr>
          <p:spPr>
            <a:xfrm>
              <a:off x="5511247" y="3208020"/>
              <a:ext cx="194078" cy="224255"/>
            </a:xfrm>
            <a:custGeom>
              <a:avLst/>
              <a:gdLst/>
              <a:ahLst/>
              <a:cxnLst/>
              <a:rect l="0" t="0" r="0" b="0"/>
              <a:pathLst>
                <a:path w="194078" h="224255">
                  <a:moveTo>
                    <a:pt x="135173" y="0"/>
                  </a:moveTo>
                  <a:lnTo>
                    <a:pt x="123822" y="0"/>
                  </a:lnTo>
                  <a:lnTo>
                    <a:pt x="121679" y="847"/>
                  </a:lnTo>
                  <a:lnTo>
                    <a:pt x="113771" y="6084"/>
                  </a:lnTo>
                  <a:lnTo>
                    <a:pt x="109898" y="8289"/>
                  </a:lnTo>
                  <a:lnTo>
                    <a:pt x="105623" y="10606"/>
                  </a:lnTo>
                  <a:lnTo>
                    <a:pt x="101080" y="13844"/>
                  </a:lnTo>
                  <a:lnTo>
                    <a:pt x="96357" y="17696"/>
                  </a:lnTo>
                  <a:lnTo>
                    <a:pt x="91516" y="21957"/>
                  </a:lnTo>
                  <a:lnTo>
                    <a:pt x="85749" y="27339"/>
                  </a:lnTo>
                  <a:lnTo>
                    <a:pt x="65495" y="47047"/>
                  </a:lnTo>
                  <a:lnTo>
                    <a:pt x="50865" y="61550"/>
                  </a:lnTo>
                  <a:lnTo>
                    <a:pt x="44255" y="68973"/>
                  </a:lnTo>
                  <a:lnTo>
                    <a:pt x="38154" y="76462"/>
                  </a:lnTo>
                  <a:lnTo>
                    <a:pt x="32394" y="83995"/>
                  </a:lnTo>
                  <a:lnTo>
                    <a:pt x="26860" y="92403"/>
                  </a:lnTo>
                  <a:lnTo>
                    <a:pt x="21478" y="101396"/>
                  </a:lnTo>
                  <a:lnTo>
                    <a:pt x="11829" y="118725"/>
                  </a:lnTo>
                  <a:lnTo>
                    <a:pt x="4717" y="132071"/>
                  </a:lnTo>
                  <a:lnTo>
                    <a:pt x="2483" y="138847"/>
                  </a:lnTo>
                  <a:lnTo>
                    <a:pt x="993" y="145905"/>
                  </a:lnTo>
                  <a:lnTo>
                    <a:pt x="0" y="153150"/>
                  </a:lnTo>
                  <a:lnTo>
                    <a:pt x="184" y="160520"/>
                  </a:lnTo>
                  <a:lnTo>
                    <a:pt x="1154" y="167974"/>
                  </a:lnTo>
                  <a:lnTo>
                    <a:pt x="2647" y="175482"/>
                  </a:lnTo>
                  <a:lnTo>
                    <a:pt x="5335" y="182182"/>
                  </a:lnTo>
                  <a:lnTo>
                    <a:pt x="8821" y="188341"/>
                  </a:lnTo>
                  <a:lnTo>
                    <a:pt x="12839" y="194141"/>
                  </a:lnTo>
                  <a:lnTo>
                    <a:pt x="18056" y="198854"/>
                  </a:lnTo>
                  <a:lnTo>
                    <a:pt x="24075" y="202843"/>
                  </a:lnTo>
                  <a:lnTo>
                    <a:pt x="30628" y="206348"/>
                  </a:lnTo>
                  <a:lnTo>
                    <a:pt x="37536" y="209532"/>
                  </a:lnTo>
                  <a:lnTo>
                    <a:pt x="44682" y="212501"/>
                  </a:lnTo>
                  <a:lnTo>
                    <a:pt x="51986" y="215328"/>
                  </a:lnTo>
                  <a:lnTo>
                    <a:pt x="66874" y="220726"/>
                  </a:lnTo>
                  <a:lnTo>
                    <a:pt x="74400" y="223350"/>
                  </a:lnTo>
                  <a:lnTo>
                    <a:pt x="81958" y="224254"/>
                  </a:lnTo>
                  <a:lnTo>
                    <a:pt x="89536" y="224009"/>
                  </a:lnTo>
                  <a:lnTo>
                    <a:pt x="97129" y="223000"/>
                  </a:lnTo>
                  <a:lnTo>
                    <a:pt x="104730" y="220633"/>
                  </a:lnTo>
                  <a:lnTo>
                    <a:pt x="112338" y="217362"/>
                  </a:lnTo>
                  <a:lnTo>
                    <a:pt x="119950" y="213488"/>
                  </a:lnTo>
                  <a:lnTo>
                    <a:pt x="126717" y="209213"/>
                  </a:lnTo>
                  <a:lnTo>
                    <a:pt x="132922" y="204668"/>
                  </a:lnTo>
                  <a:lnTo>
                    <a:pt x="138753" y="199946"/>
                  </a:lnTo>
                  <a:lnTo>
                    <a:pt x="145179" y="194257"/>
                  </a:lnTo>
                  <a:lnTo>
                    <a:pt x="159093" y="181163"/>
                  </a:lnTo>
                  <a:lnTo>
                    <a:pt x="165513" y="174115"/>
                  </a:lnTo>
                  <a:lnTo>
                    <a:pt x="171487" y="166877"/>
                  </a:lnTo>
                  <a:lnTo>
                    <a:pt x="177162" y="159511"/>
                  </a:lnTo>
                  <a:lnTo>
                    <a:pt x="181792" y="151214"/>
                  </a:lnTo>
                  <a:lnTo>
                    <a:pt x="185726" y="142296"/>
                  </a:lnTo>
                  <a:lnTo>
                    <a:pt x="189195" y="132964"/>
                  </a:lnTo>
                  <a:lnTo>
                    <a:pt x="191508" y="124203"/>
                  </a:lnTo>
                  <a:lnTo>
                    <a:pt x="193049" y="115822"/>
                  </a:lnTo>
                  <a:lnTo>
                    <a:pt x="194077" y="107695"/>
                  </a:lnTo>
                  <a:lnTo>
                    <a:pt x="193916" y="99736"/>
                  </a:lnTo>
                  <a:lnTo>
                    <a:pt x="192962" y="91891"/>
                  </a:lnTo>
                  <a:lnTo>
                    <a:pt x="191479" y="84121"/>
                  </a:lnTo>
                  <a:lnTo>
                    <a:pt x="190490" y="78094"/>
                  </a:lnTo>
                  <a:lnTo>
                    <a:pt x="189831" y="73229"/>
                  </a:lnTo>
                  <a:lnTo>
                    <a:pt x="189391" y="69140"/>
                  </a:lnTo>
                  <a:lnTo>
                    <a:pt x="188252" y="65566"/>
                  </a:lnTo>
                  <a:lnTo>
                    <a:pt x="186646" y="62338"/>
                  </a:lnTo>
                  <a:lnTo>
                    <a:pt x="180893" y="533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76" name="SMARTInkAnnotation106"/>
            <p:cNvSpPr/>
            <p:nvPr/>
          </p:nvSpPr>
          <p:spPr>
            <a:xfrm>
              <a:off x="5778837" y="3246120"/>
              <a:ext cx="160189" cy="197539"/>
            </a:xfrm>
            <a:custGeom>
              <a:avLst/>
              <a:gdLst/>
              <a:ahLst/>
              <a:cxnLst/>
              <a:rect l="0" t="0" r="0" b="0"/>
              <a:pathLst>
                <a:path w="160189" h="197539">
                  <a:moveTo>
                    <a:pt x="119043" y="30480"/>
                  </a:moveTo>
                  <a:lnTo>
                    <a:pt x="119043" y="16327"/>
                  </a:lnTo>
                  <a:lnTo>
                    <a:pt x="118196" y="15965"/>
                  </a:lnTo>
                  <a:lnTo>
                    <a:pt x="114998" y="15562"/>
                  </a:lnTo>
                  <a:lnTo>
                    <a:pt x="110755" y="15383"/>
                  </a:lnTo>
                  <a:lnTo>
                    <a:pt x="108437" y="15336"/>
                  </a:lnTo>
                  <a:lnTo>
                    <a:pt x="105200" y="16997"/>
                  </a:lnTo>
                  <a:lnTo>
                    <a:pt x="101347" y="19798"/>
                  </a:lnTo>
                  <a:lnTo>
                    <a:pt x="97086" y="23359"/>
                  </a:lnTo>
                  <a:lnTo>
                    <a:pt x="91705" y="26579"/>
                  </a:lnTo>
                  <a:lnTo>
                    <a:pt x="85578" y="29573"/>
                  </a:lnTo>
                  <a:lnTo>
                    <a:pt x="78952" y="32416"/>
                  </a:lnTo>
                  <a:lnTo>
                    <a:pt x="71996" y="36004"/>
                  </a:lnTo>
                  <a:lnTo>
                    <a:pt x="64818" y="40089"/>
                  </a:lnTo>
                  <a:lnTo>
                    <a:pt x="57493" y="44506"/>
                  </a:lnTo>
                  <a:lnTo>
                    <a:pt x="50917" y="49991"/>
                  </a:lnTo>
                  <a:lnTo>
                    <a:pt x="44839" y="56187"/>
                  </a:lnTo>
                  <a:lnTo>
                    <a:pt x="39094" y="62858"/>
                  </a:lnTo>
                  <a:lnTo>
                    <a:pt x="33571" y="69845"/>
                  </a:lnTo>
                  <a:lnTo>
                    <a:pt x="28194" y="77044"/>
                  </a:lnTo>
                  <a:lnTo>
                    <a:pt x="17706" y="91815"/>
                  </a:lnTo>
                  <a:lnTo>
                    <a:pt x="7400" y="106847"/>
                  </a:lnTo>
                  <a:lnTo>
                    <a:pt x="3974" y="114411"/>
                  </a:lnTo>
                  <a:lnTo>
                    <a:pt x="1690" y="121994"/>
                  </a:lnTo>
                  <a:lnTo>
                    <a:pt x="168" y="129589"/>
                  </a:lnTo>
                  <a:lnTo>
                    <a:pt x="0" y="136346"/>
                  </a:lnTo>
                  <a:lnTo>
                    <a:pt x="734" y="142544"/>
                  </a:lnTo>
                  <a:lnTo>
                    <a:pt x="2071" y="148369"/>
                  </a:lnTo>
                  <a:lnTo>
                    <a:pt x="4655" y="153946"/>
                  </a:lnTo>
                  <a:lnTo>
                    <a:pt x="8071" y="159358"/>
                  </a:lnTo>
                  <a:lnTo>
                    <a:pt x="12042" y="164658"/>
                  </a:lnTo>
                  <a:lnTo>
                    <a:pt x="17229" y="169885"/>
                  </a:lnTo>
                  <a:lnTo>
                    <a:pt x="23227" y="175064"/>
                  </a:lnTo>
                  <a:lnTo>
                    <a:pt x="29765" y="180209"/>
                  </a:lnTo>
                  <a:lnTo>
                    <a:pt x="36665" y="184486"/>
                  </a:lnTo>
                  <a:lnTo>
                    <a:pt x="43804" y="188184"/>
                  </a:lnTo>
                  <a:lnTo>
                    <a:pt x="51104" y="191496"/>
                  </a:lnTo>
                  <a:lnTo>
                    <a:pt x="58511" y="193704"/>
                  </a:lnTo>
                  <a:lnTo>
                    <a:pt x="65988" y="195176"/>
                  </a:lnTo>
                  <a:lnTo>
                    <a:pt x="73513" y="196157"/>
                  </a:lnTo>
                  <a:lnTo>
                    <a:pt x="81917" y="196811"/>
                  </a:lnTo>
                  <a:lnTo>
                    <a:pt x="90905" y="197248"/>
                  </a:lnTo>
                  <a:lnTo>
                    <a:pt x="100284" y="197538"/>
                  </a:lnTo>
                  <a:lnTo>
                    <a:pt x="108231" y="196039"/>
                  </a:lnTo>
                  <a:lnTo>
                    <a:pt x="115221" y="193346"/>
                  </a:lnTo>
                  <a:lnTo>
                    <a:pt x="121576" y="189857"/>
                  </a:lnTo>
                  <a:lnTo>
                    <a:pt x="127504" y="185838"/>
                  </a:lnTo>
                  <a:lnTo>
                    <a:pt x="133151" y="181466"/>
                  </a:lnTo>
                  <a:lnTo>
                    <a:pt x="138609" y="176857"/>
                  </a:lnTo>
                  <a:lnTo>
                    <a:pt x="143093" y="170398"/>
                  </a:lnTo>
                  <a:lnTo>
                    <a:pt x="146930" y="162705"/>
                  </a:lnTo>
                  <a:lnTo>
                    <a:pt x="150334" y="154190"/>
                  </a:lnTo>
                  <a:lnTo>
                    <a:pt x="153450" y="145126"/>
                  </a:lnTo>
                  <a:lnTo>
                    <a:pt x="156375" y="135698"/>
                  </a:lnTo>
                  <a:lnTo>
                    <a:pt x="159171" y="126025"/>
                  </a:lnTo>
                  <a:lnTo>
                    <a:pt x="160188" y="116190"/>
                  </a:lnTo>
                  <a:lnTo>
                    <a:pt x="160020" y="106247"/>
                  </a:lnTo>
                  <a:lnTo>
                    <a:pt x="159061" y="96231"/>
                  </a:lnTo>
                  <a:lnTo>
                    <a:pt x="156729" y="87014"/>
                  </a:lnTo>
                  <a:lnTo>
                    <a:pt x="153480" y="78330"/>
                  </a:lnTo>
                  <a:lnTo>
                    <a:pt x="149621" y="70000"/>
                  </a:lnTo>
                  <a:lnTo>
                    <a:pt x="144509" y="61907"/>
                  </a:lnTo>
                  <a:lnTo>
                    <a:pt x="138560" y="53971"/>
                  </a:lnTo>
                  <a:lnTo>
                    <a:pt x="132054" y="46141"/>
                  </a:lnTo>
                  <a:lnTo>
                    <a:pt x="125177" y="39228"/>
                  </a:lnTo>
                  <a:lnTo>
                    <a:pt x="118052" y="32925"/>
                  </a:lnTo>
                  <a:lnTo>
                    <a:pt x="110762" y="27030"/>
                  </a:lnTo>
                  <a:lnTo>
                    <a:pt x="103363" y="21407"/>
                  </a:lnTo>
                  <a:lnTo>
                    <a:pt x="88367" y="10643"/>
                  </a:lnTo>
                  <a:lnTo>
                    <a:pt x="82506" y="7095"/>
                  </a:lnTo>
                  <a:lnTo>
                    <a:pt x="77752" y="4731"/>
                  </a:lnTo>
                  <a:lnTo>
                    <a:pt x="73736" y="3154"/>
                  </a:lnTo>
                  <a:lnTo>
                    <a:pt x="69365" y="2103"/>
                  </a:lnTo>
                  <a:lnTo>
                    <a:pt x="64758" y="1402"/>
                  </a:lnTo>
                  <a:lnTo>
                    <a:pt x="50463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77" name="SMARTInkAnnotation107"/>
            <p:cNvSpPr/>
            <p:nvPr/>
          </p:nvSpPr>
          <p:spPr>
            <a:xfrm>
              <a:off x="1043940" y="2194560"/>
              <a:ext cx="99061" cy="38101"/>
            </a:xfrm>
            <a:custGeom>
              <a:avLst/>
              <a:gdLst/>
              <a:ahLst/>
              <a:cxnLst/>
              <a:rect l="0" t="0" r="0" b="0"/>
              <a:pathLst>
                <a:path w="99061" h="38101">
                  <a:moveTo>
                    <a:pt x="0" y="38100"/>
                  </a:moveTo>
                  <a:lnTo>
                    <a:pt x="4045" y="38100"/>
                  </a:lnTo>
                  <a:lnTo>
                    <a:pt x="6084" y="37253"/>
                  </a:lnTo>
                  <a:lnTo>
                    <a:pt x="8289" y="35842"/>
                  </a:lnTo>
                  <a:lnTo>
                    <a:pt x="10606" y="34055"/>
                  </a:lnTo>
                  <a:lnTo>
                    <a:pt x="12997" y="32863"/>
                  </a:lnTo>
                  <a:lnTo>
                    <a:pt x="15438" y="32069"/>
                  </a:lnTo>
                  <a:lnTo>
                    <a:pt x="17912" y="31539"/>
                  </a:lnTo>
                  <a:lnTo>
                    <a:pt x="20408" y="31186"/>
                  </a:lnTo>
                  <a:lnTo>
                    <a:pt x="22919" y="30951"/>
                  </a:lnTo>
                  <a:lnTo>
                    <a:pt x="25439" y="30794"/>
                  </a:lnTo>
                  <a:lnTo>
                    <a:pt x="28813" y="29843"/>
                  </a:lnTo>
                  <a:lnTo>
                    <a:pt x="32755" y="28362"/>
                  </a:lnTo>
                  <a:lnTo>
                    <a:pt x="37077" y="26528"/>
                  </a:lnTo>
                  <a:lnTo>
                    <a:pt x="46394" y="22233"/>
                  </a:lnTo>
                  <a:lnTo>
                    <a:pt x="51249" y="19902"/>
                  </a:lnTo>
                  <a:lnTo>
                    <a:pt x="55333" y="18348"/>
                  </a:lnTo>
                  <a:lnTo>
                    <a:pt x="58902" y="17312"/>
                  </a:lnTo>
                  <a:lnTo>
                    <a:pt x="62128" y="16621"/>
                  </a:lnTo>
                  <a:lnTo>
                    <a:pt x="65972" y="15314"/>
                  </a:lnTo>
                  <a:lnTo>
                    <a:pt x="70228" y="13596"/>
                  </a:lnTo>
                  <a:lnTo>
                    <a:pt x="74759" y="11604"/>
                  </a:lnTo>
                  <a:lnTo>
                    <a:pt x="78626" y="9430"/>
                  </a:lnTo>
                  <a:lnTo>
                    <a:pt x="82050" y="7133"/>
                  </a:lnTo>
                  <a:lnTo>
                    <a:pt x="85181" y="4756"/>
                  </a:lnTo>
                  <a:lnTo>
                    <a:pt x="88114" y="3170"/>
                  </a:lnTo>
                  <a:lnTo>
                    <a:pt x="90916" y="2114"/>
                  </a:lnTo>
                  <a:lnTo>
                    <a:pt x="9906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78" name="SMARTInkAnnotation108"/>
            <p:cNvSpPr/>
            <p:nvPr/>
          </p:nvSpPr>
          <p:spPr>
            <a:xfrm>
              <a:off x="731520" y="2331720"/>
              <a:ext cx="88193" cy="121921"/>
            </a:xfrm>
            <a:custGeom>
              <a:avLst/>
              <a:gdLst/>
              <a:ahLst/>
              <a:cxnLst/>
              <a:rect l="0" t="0" r="0" b="0"/>
              <a:pathLst>
                <a:path w="88193" h="121921">
                  <a:moveTo>
                    <a:pt x="76200" y="0"/>
                  </a:moveTo>
                  <a:lnTo>
                    <a:pt x="76200" y="4046"/>
                  </a:lnTo>
                  <a:lnTo>
                    <a:pt x="77047" y="6084"/>
                  </a:lnTo>
                  <a:lnTo>
                    <a:pt x="78458" y="8289"/>
                  </a:lnTo>
                  <a:lnTo>
                    <a:pt x="82761" y="13867"/>
                  </a:lnTo>
                  <a:lnTo>
                    <a:pt x="83349" y="16888"/>
                  </a:lnTo>
                  <a:lnTo>
                    <a:pt x="83506" y="18879"/>
                  </a:lnTo>
                  <a:lnTo>
                    <a:pt x="83611" y="21052"/>
                  </a:lnTo>
                  <a:lnTo>
                    <a:pt x="83727" y="25726"/>
                  </a:lnTo>
                  <a:lnTo>
                    <a:pt x="84605" y="28157"/>
                  </a:lnTo>
                  <a:lnTo>
                    <a:pt x="86036" y="30625"/>
                  </a:lnTo>
                  <a:lnTo>
                    <a:pt x="87838" y="33116"/>
                  </a:lnTo>
                  <a:lnTo>
                    <a:pt x="88192" y="35624"/>
                  </a:lnTo>
                  <a:lnTo>
                    <a:pt x="87581" y="38143"/>
                  </a:lnTo>
                  <a:lnTo>
                    <a:pt x="86327" y="40669"/>
                  </a:lnTo>
                  <a:lnTo>
                    <a:pt x="85492" y="43199"/>
                  </a:lnTo>
                  <a:lnTo>
                    <a:pt x="84935" y="45733"/>
                  </a:lnTo>
                  <a:lnTo>
                    <a:pt x="84563" y="48268"/>
                  </a:lnTo>
                  <a:lnTo>
                    <a:pt x="83469" y="51652"/>
                  </a:lnTo>
                  <a:lnTo>
                    <a:pt x="81892" y="55602"/>
                  </a:lnTo>
                  <a:lnTo>
                    <a:pt x="79995" y="59928"/>
                  </a:lnTo>
                  <a:lnTo>
                    <a:pt x="77037" y="63659"/>
                  </a:lnTo>
                  <a:lnTo>
                    <a:pt x="73371" y="66992"/>
                  </a:lnTo>
                  <a:lnTo>
                    <a:pt x="69234" y="70062"/>
                  </a:lnTo>
                  <a:lnTo>
                    <a:pt x="64783" y="73801"/>
                  </a:lnTo>
                  <a:lnTo>
                    <a:pt x="60122" y="77988"/>
                  </a:lnTo>
                  <a:lnTo>
                    <a:pt x="50428" y="87154"/>
                  </a:lnTo>
                  <a:lnTo>
                    <a:pt x="29396" y="107819"/>
                  </a:lnTo>
                  <a:lnTo>
                    <a:pt x="25524" y="110826"/>
                  </a:lnTo>
                  <a:lnTo>
                    <a:pt x="21250" y="113677"/>
                  </a:lnTo>
                  <a:lnTo>
                    <a:pt x="16706" y="116425"/>
                  </a:lnTo>
                  <a:lnTo>
                    <a:pt x="12831" y="118257"/>
                  </a:lnTo>
                  <a:lnTo>
                    <a:pt x="9401" y="119478"/>
                  </a:lnTo>
                  <a:lnTo>
                    <a:pt x="0" y="1219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79" name="SMARTInkAnnotation109"/>
            <p:cNvSpPr/>
            <p:nvPr/>
          </p:nvSpPr>
          <p:spPr>
            <a:xfrm>
              <a:off x="662940" y="2636520"/>
              <a:ext cx="91297" cy="182881"/>
            </a:xfrm>
            <a:custGeom>
              <a:avLst/>
              <a:gdLst/>
              <a:ahLst/>
              <a:cxnLst/>
              <a:rect l="0" t="0" r="0" b="0"/>
              <a:pathLst>
                <a:path w="91297" h="182881">
                  <a:moveTo>
                    <a:pt x="0" y="0"/>
                  </a:moveTo>
                  <a:lnTo>
                    <a:pt x="4045" y="0"/>
                  </a:lnTo>
                  <a:lnTo>
                    <a:pt x="6083" y="847"/>
                  </a:lnTo>
                  <a:lnTo>
                    <a:pt x="8289" y="2258"/>
                  </a:lnTo>
                  <a:lnTo>
                    <a:pt x="10606" y="4046"/>
                  </a:lnTo>
                  <a:lnTo>
                    <a:pt x="12997" y="5237"/>
                  </a:lnTo>
                  <a:lnTo>
                    <a:pt x="15438" y="6031"/>
                  </a:lnTo>
                  <a:lnTo>
                    <a:pt x="17912" y="6561"/>
                  </a:lnTo>
                  <a:lnTo>
                    <a:pt x="22101" y="7761"/>
                  </a:lnTo>
                  <a:lnTo>
                    <a:pt x="33530" y="11352"/>
                  </a:lnTo>
                  <a:lnTo>
                    <a:pt x="39286" y="14341"/>
                  </a:lnTo>
                  <a:lnTo>
                    <a:pt x="44818" y="18027"/>
                  </a:lnTo>
                  <a:lnTo>
                    <a:pt x="50198" y="22178"/>
                  </a:lnTo>
                  <a:lnTo>
                    <a:pt x="55479" y="26639"/>
                  </a:lnTo>
                  <a:lnTo>
                    <a:pt x="60693" y="31306"/>
                  </a:lnTo>
                  <a:lnTo>
                    <a:pt x="65862" y="36111"/>
                  </a:lnTo>
                  <a:lnTo>
                    <a:pt x="70155" y="41007"/>
                  </a:lnTo>
                  <a:lnTo>
                    <a:pt x="73863" y="45965"/>
                  </a:lnTo>
                  <a:lnTo>
                    <a:pt x="77182" y="50963"/>
                  </a:lnTo>
                  <a:lnTo>
                    <a:pt x="80242" y="55989"/>
                  </a:lnTo>
                  <a:lnTo>
                    <a:pt x="83128" y="61033"/>
                  </a:lnTo>
                  <a:lnTo>
                    <a:pt x="85899" y="66088"/>
                  </a:lnTo>
                  <a:lnTo>
                    <a:pt x="87746" y="71152"/>
                  </a:lnTo>
                  <a:lnTo>
                    <a:pt x="88977" y="76221"/>
                  </a:lnTo>
                  <a:lnTo>
                    <a:pt x="89798" y="81295"/>
                  </a:lnTo>
                  <a:lnTo>
                    <a:pt x="90346" y="87216"/>
                  </a:lnTo>
                  <a:lnTo>
                    <a:pt x="90711" y="93704"/>
                  </a:lnTo>
                  <a:lnTo>
                    <a:pt x="91116" y="106839"/>
                  </a:lnTo>
                  <a:lnTo>
                    <a:pt x="91296" y="118322"/>
                  </a:lnTo>
                  <a:lnTo>
                    <a:pt x="90497" y="124602"/>
                  </a:lnTo>
                  <a:lnTo>
                    <a:pt x="89118" y="131328"/>
                  </a:lnTo>
                  <a:lnTo>
                    <a:pt x="87352" y="138352"/>
                  </a:lnTo>
                  <a:lnTo>
                    <a:pt x="85328" y="144728"/>
                  </a:lnTo>
                  <a:lnTo>
                    <a:pt x="83132" y="150672"/>
                  </a:lnTo>
                  <a:lnTo>
                    <a:pt x="80822" y="156328"/>
                  </a:lnTo>
                  <a:lnTo>
                    <a:pt x="78435" y="160945"/>
                  </a:lnTo>
                  <a:lnTo>
                    <a:pt x="75996" y="164870"/>
                  </a:lnTo>
                  <a:lnTo>
                    <a:pt x="73524" y="168333"/>
                  </a:lnTo>
                  <a:lnTo>
                    <a:pt x="71876" y="171489"/>
                  </a:lnTo>
                  <a:lnTo>
                    <a:pt x="70778" y="174439"/>
                  </a:lnTo>
                  <a:lnTo>
                    <a:pt x="68580" y="182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80" name="SMARTInkAnnotation110"/>
            <p:cNvSpPr/>
            <p:nvPr/>
          </p:nvSpPr>
          <p:spPr>
            <a:xfrm>
              <a:off x="594360" y="2987040"/>
              <a:ext cx="137161" cy="205741"/>
            </a:xfrm>
            <a:custGeom>
              <a:avLst/>
              <a:gdLst/>
              <a:ahLst/>
              <a:cxnLst/>
              <a:rect l="0" t="0" r="0" b="0"/>
              <a:pathLst>
                <a:path w="137161" h="205741">
                  <a:moveTo>
                    <a:pt x="0" y="0"/>
                  </a:moveTo>
                  <a:lnTo>
                    <a:pt x="0" y="4045"/>
                  </a:lnTo>
                  <a:lnTo>
                    <a:pt x="847" y="5237"/>
                  </a:lnTo>
                  <a:lnTo>
                    <a:pt x="2258" y="6031"/>
                  </a:lnTo>
                  <a:lnTo>
                    <a:pt x="4045" y="6561"/>
                  </a:lnTo>
                  <a:lnTo>
                    <a:pt x="8289" y="9407"/>
                  </a:lnTo>
                  <a:lnTo>
                    <a:pt x="10606" y="11352"/>
                  </a:lnTo>
                  <a:lnTo>
                    <a:pt x="13844" y="14341"/>
                  </a:lnTo>
                  <a:lnTo>
                    <a:pt x="21957" y="22178"/>
                  </a:lnTo>
                  <a:lnTo>
                    <a:pt x="25645" y="26639"/>
                  </a:lnTo>
                  <a:lnTo>
                    <a:pt x="28950" y="31306"/>
                  </a:lnTo>
                  <a:lnTo>
                    <a:pt x="32000" y="36111"/>
                  </a:lnTo>
                  <a:lnTo>
                    <a:pt x="36573" y="41007"/>
                  </a:lnTo>
                  <a:lnTo>
                    <a:pt x="42162" y="45965"/>
                  </a:lnTo>
                  <a:lnTo>
                    <a:pt x="48428" y="50963"/>
                  </a:lnTo>
                  <a:lnTo>
                    <a:pt x="54299" y="55989"/>
                  </a:lnTo>
                  <a:lnTo>
                    <a:pt x="59906" y="61032"/>
                  </a:lnTo>
                  <a:lnTo>
                    <a:pt x="65337" y="66088"/>
                  </a:lnTo>
                  <a:lnTo>
                    <a:pt x="85117" y="85340"/>
                  </a:lnTo>
                  <a:lnTo>
                    <a:pt x="91458" y="92453"/>
                  </a:lnTo>
                  <a:lnTo>
                    <a:pt x="97379" y="99735"/>
                  </a:lnTo>
                  <a:lnTo>
                    <a:pt x="103019" y="107130"/>
                  </a:lnTo>
                  <a:lnTo>
                    <a:pt x="107626" y="114600"/>
                  </a:lnTo>
                  <a:lnTo>
                    <a:pt x="111544" y="122120"/>
                  </a:lnTo>
                  <a:lnTo>
                    <a:pt x="115003" y="129673"/>
                  </a:lnTo>
                  <a:lnTo>
                    <a:pt x="118155" y="138096"/>
                  </a:lnTo>
                  <a:lnTo>
                    <a:pt x="121103" y="147097"/>
                  </a:lnTo>
                  <a:lnTo>
                    <a:pt x="123916" y="156485"/>
                  </a:lnTo>
                  <a:lnTo>
                    <a:pt x="126637" y="164436"/>
                  </a:lnTo>
                  <a:lnTo>
                    <a:pt x="129298" y="171431"/>
                  </a:lnTo>
                  <a:lnTo>
                    <a:pt x="131919" y="177787"/>
                  </a:lnTo>
                  <a:lnTo>
                    <a:pt x="133666" y="183718"/>
                  </a:lnTo>
                  <a:lnTo>
                    <a:pt x="134831" y="189366"/>
                  </a:lnTo>
                  <a:lnTo>
                    <a:pt x="137160" y="2057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81" name="SMARTInkAnnotation111"/>
            <p:cNvSpPr/>
            <p:nvPr/>
          </p:nvSpPr>
          <p:spPr>
            <a:xfrm>
              <a:off x="4861560" y="3581403"/>
              <a:ext cx="1196341" cy="45718"/>
            </a:xfrm>
            <a:custGeom>
              <a:avLst/>
              <a:gdLst/>
              <a:ahLst/>
              <a:cxnLst/>
              <a:rect l="0" t="0" r="0" b="0"/>
              <a:pathLst>
                <a:path w="1196341" h="45718">
                  <a:moveTo>
                    <a:pt x="0" y="45717"/>
                  </a:moveTo>
                  <a:lnTo>
                    <a:pt x="10606" y="45717"/>
                  </a:lnTo>
                  <a:lnTo>
                    <a:pt x="12997" y="44871"/>
                  </a:lnTo>
                  <a:lnTo>
                    <a:pt x="15438" y="43459"/>
                  </a:lnTo>
                  <a:lnTo>
                    <a:pt x="17912" y="41672"/>
                  </a:lnTo>
                  <a:lnTo>
                    <a:pt x="20408" y="40480"/>
                  </a:lnTo>
                  <a:lnTo>
                    <a:pt x="25439" y="39156"/>
                  </a:lnTo>
                  <a:lnTo>
                    <a:pt x="61416" y="38159"/>
                  </a:lnTo>
                  <a:lnTo>
                    <a:pt x="79816" y="37269"/>
                  </a:lnTo>
                  <a:lnTo>
                    <a:pt x="87924" y="35851"/>
                  </a:lnTo>
                  <a:lnTo>
                    <a:pt x="96716" y="34060"/>
                  </a:lnTo>
                  <a:lnTo>
                    <a:pt x="105117" y="32866"/>
                  </a:lnTo>
                  <a:lnTo>
                    <a:pt x="121226" y="31539"/>
                  </a:lnTo>
                  <a:lnTo>
                    <a:pt x="148619" y="30792"/>
                  </a:lnTo>
                  <a:lnTo>
                    <a:pt x="182230" y="30570"/>
                  </a:lnTo>
                  <a:lnTo>
                    <a:pt x="193453" y="29692"/>
                  </a:lnTo>
                  <a:lnTo>
                    <a:pt x="204322" y="28261"/>
                  </a:lnTo>
                  <a:lnTo>
                    <a:pt x="214955" y="26460"/>
                  </a:lnTo>
                  <a:lnTo>
                    <a:pt x="226276" y="25259"/>
                  </a:lnTo>
                  <a:lnTo>
                    <a:pt x="250145" y="23925"/>
                  </a:lnTo>
                  <a:lnTo>
                    <a:pt x="287383" y="23174"/>
                  </a:lnTo>
                  <a:lnTo>
                    <a:pt x="373858" y="22885"/>
                  </a:lnTo>
                  <a:lnTo>
                    <a:pt x="388938" y="22029"/>
                  </a:lnTo>
                  <a:lnTo>
                    <a:pt x="404072" y="20612"/>
                  </a:lnTo>
                  <a:lnTo>
                    <a:pt x="419242" y="18821"/>
                  </a:lnTo>
                  <a:lnTo>
                    <a:pt x="434435" y="17626"/>
                  </a:lnTo>
                  <a:lnTo>
                    <a:pt x="464862" y="16299"/>
                  </a:lnTo>
                  <a:lnTo>
                    <a:pt x="480935" y="15098"/>
                  </a:lnTo>
                  <a:lnTo>
                    <a:pt x="497576" y="13451"/>
                  </a:lnTo>
                  <a:lnTo>
                    <a:pt x="514598" y="11506"/>
                  </a:lnTo>
                  <a:lnTo>
                    <a:pt x="531872" y="10210"/>
                  </a:lnTo>
                  <a:lnTo>
                    <a:pt x="549314" y="9346"/>
                  </a:lnTo>
                  <a:lnTo>
                    <a:pt x="584500" y="8386"/>
                  </a:lnTo>
                  <a:lnTo>
                    <a:pt x="673139" y="7718"/>
                  </a:lnTo>
                  <a:lnTo>
                    <a:pt x="691753" y="6838"/>
                  </a:lnTo>
                  <a:lnTo>
                    <a:pt x="710935" y="5404"/>
                  </a:lnTo>
                  <a:lnTo>
                    <a:pt x="730497" y="3602"/>
                  </a:lnTo>
                  <a:lnTo>
                    <a:pt x="749465" y="2400"/>
                  </a:lnTo>
                  <a:lnTo>
                    <a:pt x="786344" y="1065"/>
                  </a:lnTo>
                  <a:lnTo>
                    <a:pt x="863549" y="208"/>
                  </a:lnTo>
                  <a:lnTo>
                    <a:pt x="1061690" y="0"/>
                  </a:lnTo>
                  <a:lnTo>
                    <a:pt x="1077787" y="845"/>
                  </a:lnTo>
                  <a:lnTo>
                    <a:pt x="1092751" y="2256"/>
                  </a:lnTo>
                  <a:lnTo>
                    <a:pt x="1106961" y="4043"/>
                  </a:lnTo>
                  <a:lnTo>
                    <a:pt x="1121514" y="5235"/>
                  </a:lnTo>
                  <a:lnTo>
                    <a:pt x="1151231" y="6559"/>
                  </a:lnTo>
                  <a:lnTo>
                    <a:pt x="1196340" y="761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82" name="SMARTInkAnnotation112"/>
            <p:cNvSpPr/>
            <p:nvPr/>
          </p:nvSpPr>
          <p:spPr>
            <a:xfrm>
              <a:off x="5295900" y="3665220"/>
              <a:ext cx="7621" cy="160021"/>
            </a:xfrm>
            <a:custGeom>
              <a:avLst/>
              <a:gdLst/>
              <a:ahLst/>
              <a:cxnLst/>
              <a:rect l="0" t="0" r="0" b="0"/>
              <a:pathLst>
                <a:path w="7621" h="160021">
                  <a:moveTo>
                    <a:pt x="7620" y="0"/>
                  </a:moveTo>
                  <a:lnTo>
                    <a:pt x="3575" y="0"/>
                  </a:lnTo>
                  <a:lnTo>
                    <a:pt x="2384" y="847"/>
                  </a:lnTo>
                  <a:lnTo>
                    <a:pt x="1589" y="2258"/>
                  </a:lnTo>
                  <a:lnTo>
                    <a:pt x="93" y="7307"/>
                  </a:lnTo>
                  <a:lnTo>
                    <a:pt x="909" y="8258"/>
                  </a:lnTo>
                  <a:lnTo>
                    <a:pt x="2299" y="9739"/>
                  </a:lnTo>
                  <a:lnTo>
                    <a:pt x="4073" y="11573"/>
                  </a:lnTo>
                  <a:lnTo>
                    <a:pt x="4409" y="13641"/>
                  </a:lnTo>
                  <a:lnTo>
                    <a:pt x="3786" y="15868"/>
                  </a:lnTo>
                  <a:lnTo>
                    <a:pt x="2523" y="18199"/>
                  </a:lnTo>
                  <a:lnTo>
                    <a:pt x="1683" y="21446"/>
                  </a:lnTo>
                  <a:lnTo>
                    <a:pt x="1122" y="25304"/>
                  </a:lnTo>
                  <a:lnTo>
                    <a:pt x="748" y="29569"/>
                  </a:lnTo>
                  <a:lnTo>
                    <a:pt x="498" y="33260"/>
                  </a:lnTo>
                  <a:lnTo>
                    <a:pt x="221" y="39618"/>
                  </a:lnTo>
                  <a:lnTo>
                    <a:pt x="66" y="52002"/>
                  </a:lnTo>
                  <a:lnTo>
                    <a:pt x="0" y="1600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83" name="SMARTInkAnnotation113"/>
            <p:cNvSpPr/>
            <p:nvPr/>
          </p:nvSpPr>
          <p:spPr>
            <a:xfrm>
              <a:off x="5471160" y="3600174"/>
              <a:ext cx="251461" cy="240199"/>
            </a:xfrm>
            <a:custGeom>
              <a:avLst/>
              <a:gdLst/>
              <a:ahLst/>
              <a:cxnLst/>
              <a:rect l="0" t="0" r="0" b="0"/>
              <a:pathLst>
                <a:path w="251461" h="240199">
                  <a:moveTo>
                    <a:pt x="0" y="72666"/>
                  </a:moveTo>
                  <a:lnTo>
                    <a:pt x="4045" y="64576"/>
                  </a:lnTo>
                  <a:lnTo>
                    <a:pt x="6083" y="62193"/>
                  </a:lnTo>
                  <a:lnTo>
                    <a:pt x="8288" y="60604"/>
                  </a:lnTo>
                  <a:lnTo>
                    <a:pt x="10606" y="59544"/>
                  </a:lnTo>
                  <a:lnTo>
                    <a:pt x="15438" y="53852"/>
                  </a:lnTo>
                  <a:lnTo>
                    <a:pt x="17912" y="49963"/>
                  </a:lnTo>
                  <a:lnTo>
                    <a:pt x="21254" y="45677"/>
                  </a:lnTo>
                  <a:lnTo>
                    <a:pt x="25176" y="41127"/>
                  </a:lnTo>
                  <a:lnTo>
                    <a:pt x="29484" y="36400"/>
                  </a:lnTo>
                  <a:lnTo>
                    <a:pt x="34050" y="32402"/>
                  </a:lnTo>
                  <a:lnTo>
                    <a:pt x="38786" y="28890"/>
                  </a:lnTo>
                  <a:lnTo>
                    <a:pt x="43637" y="25702"/>
                  </a:lnTo>
                  <a:lnTo>
                    <a:pt x="48565" y="22730"/>
                  </a:lnTo>
                  <a:lnTo>
                    <a:pt x="53543" y="19902"/>
                  </a:lnTo>
                  <a:lnTo>
                    <a:pt x="63591" y="14502"/>
                  </a:lnTo>
                  <a:lnTo>
                    <a:pt x="73700" y="9280"/>
                  </a:lnTo>
                  <a:lnTo>
                    <a:pt x="78766" y="7548"/>
                  </a:lnTo>
                  <a:lnTo>
                    <a:pt x="83838" y="6394"/>
                  </a:lnTo>
                  <a:lnTo>
                    <a:pt x="88912" y="5625"/>
                  </a:lnTo>
                  <a:lnTo>
                    <a:pt x="93988" y="4265"/>
                  </a:lnTo>
                  <a:lnTo>
                    <a:pt x="99066" y="2512"/>
                  </a:lnTo>
                  <a:lnTo>
                    <a:pt x="104144" y="497"/>
                  </a:lnTo>
                  <a:lnTo>
                    <a:pt x="108376" y="0"/>
                  </a:lnTo>
                  <a:lnTo>
                    <a:pt x="112044" y="515"/>
                  </a:lnTo>
                  <a:lnTo>
                    <a:pt x="119224" y="2499"/>
                  </a:lnTo>
                  <a:lnTo>
                    <a:pt x="123509" y="3028"/>
                  </a:lnTo>
                  <a:lnTo>
                    <a:pt x="128060" y="3380"/>
                  </a:lnTo>
                  <a:lnTo>
                    <a:pt x="131940" y="4463"/>
                  </a:lnTo>
                  <a:lnTo>
                    <a:pt x="138509" y="7922"/>
                  </a:lnTo>
                  <a:lnTo>
                    <a:pt x="140599" y="10877"/>
                  </a:lnTo>
                  <a:lnTo>
                    <a:pt x="141993" y="14540"/>
                  </a:lnTo>
                  <a:lnTo>
                    <a:pt x="142922" y="18675"/>
                  </a:lnTo>
                  <a:lnTo>
                    <a:pt x="144388" y="23125"/>
                  </a:lnTo>
                  <a:lnTo>
                    <a:pt x="146212" y="27786"/>
                  </a:lnTo>
                  <a:lnTo>
                    <a:pt x="148275" y="32586"/>
                  </a:lnTo>
                  <a:lnTo>
                    <a:pt x="148804" y="37479"/>
                  </a:lnTo>
                  <a:lnTo>
                    <a:pt x="148309" y="42435"/>
                  </a:lnTo>
                  <a:lnTo>
                    <a:pt x="147132" y="47432"/>
                  </a:lnTo>
                  <a:lnTo>
                    <a:pt x="146348" y="52457"/>
                  </a:lnTo>
                  <a:lnTo>
                    <a:pt x="145825" y="57500"/>
                  </a:lnTo>
                  <a:lnTo>
                    <a:pt x="145477" y="62555"/>
                  </a:lnTo>
                  <a:lnTo>
                    <a:pt x="143551" y="68465"/>
                  </a:lnTo>
                  <a:lnTo>
                    <a:pt x="140574" y="74945"/>
                  </a:lnTo>
                  <a:lnTo>
                    <a:pt x="136897" y="81806"/>
                  </a:lnTo>
                  <a:lnTo>
                    <a:pt x="132751" y="88919"/>
                  </a:lnTo>
                  <a:lnTo>
                    <a:pt x="123630" y="103596"/>
                  </a:lnTo>
                  <a:lnTo>
                    <a:pt x="118827" y="110220"/>
                  </a:lnTo>
                  <a:lnTo>
                    <a:pt x="113930" y="116329"/>
                  </a:lnTo>
                  <a:lnTo>
                    <a:pt x="108974" y="122095"/>
                  </a:lnTo>
                  <a:lnTo>
                    <a:pt x="103976" y="128478"/>
                  </a:lnTo>
                  <a:lnTo>
                    <a:pt x="98950" y="135274"/>
                  </a:lnTo>
                  <a:lnTo>
                    <a:pt x="88852" y="149599"/>
                  </a:lnTo>
                  <a:lnTo>
                    <a:pt x="78719" y="164431"/>
                  </a:lnTo>
                  <a:lnTo>
                    <a:pt x="72799" y="171096"/>
                  </a:lnTo>
                  <a:lnTo>
                    <a:pt x="66312" y="177233"/>
                  </a:lnTo>
                  <a:lnTo>
                    <a:pt x="59449" y="183018"/>
                  </a:lnTo>
                  <a:lnTo>
                    <a:pt x="54026" y="188567"/>
                  </a:lnTo>
                  <a:lnTo>
                    <a:pt x="49563" y="193960"/>
                  </a:lnTo>
                  <a:lnTo>
                    <a:pt x="45743" y="199249"/>
                  </a:lnTo>
                  <a:lnTo>
                    <a:pt x="41502" y="204468"/>
                  </a:lnTo>
                  <a:lnTo>
                    <a:pt x="36981" y="209640"/>
                  </a:lnTo>
                  <a:lnTo>
                    <a:pt x="28289" y="219057"/>
                  </a:lnTo>
                  <a:lnTo>
                    <a:pt x="17126" y="230724"/>
                  </a:lnTo>
                  <a:lnTo>
                    <a:pt x="8845" y="239075"/>
                  </a:lnTo>
                  <a:lnTo>
                    <a:pt x="9283" y="239485"/>
                  </a:lnTo>
                  <a:lnTo>
                    <a:pt x="14288" y="240198"/>
                  </a:lnTo>
                  <a:lnTo>
                    <a:pt x="19333" y="238001"/>
                  </a:lnTo>
                  <a:lnTo>
                    <a:pt x="23048" y="236229"/>
                  </a:lnTo>
                  <a:lnTo>
                    <a:pt x="27219" y="235048"/>
                  </a:lnTo>
                  <a:lnTo>
                    <a:pt x="31692" y="234261"/>
                  </a:lnTo>
                  <a:lnTo>
                    <a:pt x="36369" y="233736"/>
                  </a:lnTo>
                  <a:lnTo>
                    <a:pt x="42025" y="232539"/>
                  </a:lnTo>
                  <a:lnTo>
                    <a:pt x="48337" y="230895"/>
                  </a:lnTo>
                  <a:lnTo>
                    <a:pt x="55084" y="228952"/>
                  </a:lnTo>
                  <a:lnTo>
                    <a:pt x="62123" y="227657"/>
                  </a:lnTo>
                  <a:lnTo>
                    <a:pt x="69356" y="226793"/>
                  </a:lnTo>
                  <a:lnTo>
                    <a:pt x="76718" y="226218"/>
                  </a:lnTo>
                  <a:lnTo>
                    <a:pt x="85858" y="224987"/>
                  </a:lnTo>
                  <a:lnTo>
                    <a:pt x="96186" y="223320"/>
                  </a:lnTo>
                  <a:lnTo>
                    <a:pt x="107304" y="221362"/>
                  </a:lnTo>
                  <a:lnTo>
                    <a:pt x="117256" y="220057"/>
                  </a:lnTo>
                  <a:lnTo>
                    <a:pt x="126431" y="219186"/>
                  </a:lnTo>
                  <a:lnTo>
                    <a:pt x="135087" y="218606"/>
                  </a:lnTo>
                  <a:lnTo>
                    <a:pt x="144245" y="218220"/>
                  </a:lnTo>
                  <a:lnTo>
                    <a:pt x="163451" y="217790"/>
                  </a:lnTo>
                  <a:lnTo>
                    <a:pt x="251460" y="21744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84" name="SMARTInkAnnotation114"/>
            <p:cNvSpPr/>
            <p:nvPr/>
          </p:nvSpPr>
          <p:spPr>
            <a:xfrm>
              <a:off x="845822" y="4663926"/>
              <a:ext cx="274319" cy="273835"/>
            </a:xfrm>
            <a:custGeom>
              <a:avLst/>
              <a:gdLst/>
              <a:ahLst/>
              <a:cxnLst/>
              <a:rect l="0" t="0" r="0" b="0"/>
              <a:pathLst>
                <a:path w="274319" h="273835">
                  <a:moveTo>
                    <a:pt x="68578" y="52854"/>
                  </a:moveTo>
                  <a:lnTo>
                    <a:pt x="68578" y="45235"/>
                  </a:lnTo>
                  <a:lnTo>
                    <a:pt x="68578" y="49279"/>
                  </a:lnTo>
                  <a:lnTo>
                    <a:pt x="67732" y="51318"/>
                  </a:lnTo>
                  <a:lnTo>
                    <a:pt x="63341" y="58232"/>
                  </a:lnTo>
                  <a:lnTo>
                    <a:pt x="60818" y="65642"/>
                  </a:lnTo>
                  <a:lnTo>
                    <a:pt x="57227" y="70673"/>
                  </a:lnTo>
                  <a:lnTo>
                    <a:pt x="55931" y="74047"/>
                  </a:lnTo>
                  <a:lnTo>
                    <a:pt x="54490" y="82311"/>
                  </a:lnTo>
                  <a:lnTo>
                    <a:pt x="53259" y="86885"/>
                  </a:lnTo>
                  <a:lnTo>
                    <a:pt x="51593" y="91628"/>
                  </a:lnTo>
                  <a:lnTo>
                    <a:pt x="49634" y="96483"/>
                  </a:lnTo>
                  <a:lnTo>
                    <a:pt x="47482" y="101414"/>
                  </a:lnTo>
                  <a:lnTo>
                    <a:pt x="42833" y="111407"/>
                  </a:lnTo>
                  <a:lnTo>
                    <a:pt x="41255" y="116443"/>
                  </a:lnTo>
                  <a:lnTo>
                    <a:pt x="40203" y="121494"/>
                  </a:lnTo>
                  <a:lnTo>
                    <a:pt x="39501" y="126554"/>
                  </a:lnTo>
                  <a:lnTo>
                    <a:pt x="38187" y="131621"/>
                  </a:lnTo>
                  <a:lnTo>
                    <a:pt x="36464" y="136691"/>
                  </a:lnTo>
                  <a:lnTo>
                    <a:pt x="34469" y="141766"/>
                  </a:lnTo>
                  <a:lnTo>
                    <a:pt x="32292" y="146842"/>
                  </a:lnTo>
                  <a:lnTo>
                    <a:pt x="27615" y="156998"/>
                  </a:lnTo>
                  <a:lnTo>
                    <a:pt x="20223" y="172235"/>
                  </a:lnTo>
                  <a:lnTo>
                    <a:pt x="18561" y="177315"/>
                  </a:lnTo>
                  <a:lnTo>
                    <a:pt x="17453" y="182394"/>
                  </a:lnTo>
                  <a:lnTo>
                    <a:pt x="16715" y="187474"/>
                  </a:lnTo>
                  <a:lnTo>
                    <a:pt x="13637" y="195377"/>
                  </a:lnTo>
                  <a:lnTo>
                    <a:pt x="11631" y="198669"/>
                  </a:lnTo>
                  <a:lnTo>
                    <a:pt x="9401" y="206843"/>
                  </a:lnTo>
                  <a:lnTo>
                    <a:pt x="8411" y="215274"/>
                  </a:lnTo>
                  <a:lnTo>
                    <a:pt x="7970" y="221843"/>
                  </a:lnTo>
                  <a:lnTo>
                    <a:pt x="7722" y="230301"/>
                  </a:lnTo>
                  <a:lnTo>
                    <a:pt x="7621" y="235593"/>
                  </a:lnTo>
                  <a:lnTo>
                    <a:pt x="0" y="235734"/>
                  </a:lnTo>
                  <a:lnTo>
                    <a:pt x="4044" y="231689"/>
                  </a:lnTo>
                  <a:lnTo>
                    <a:pt x="5235" y="229651"/>
                  </a:lnTo>
                  <a:lnTo>
                    <a:pt x="6559" y="225128"/>
                  </a:lnTo>
                  <a:lnTo>
                    <a:pt x="7304" y="217823"/>
                  </a:lnTo>
                  <a:lnTo>
                    <a:pt x="7479" y="210558"/>
                  </a:lnTo>
                  <a:lnTo>
                    <a:pt x="7591" y="196142"/>
                  </a:lnTo>
                  <a:lnTo>
                    <a:pt x="8446" y="191559"/>
                  </a:lnTo>
                  <a:lnTo>
                    <a:pt x="9864" y="185964"/>
                  </a:lnTo>
                  <a:lnTo>
                    <a:pt x="11655" y="179695"/>
                  </a:lnTo>
                  <a:lnTo>
                    <a:pt x="15904" y="165954"/>
                  </a:lnTo>
                  <a:lnTo>
                    <a:pt x="18222" y="158734"/>
                  </a:lnTo>
                  <a:lnTo>
                    <a:pt x="20614" y="152228"/>
                  </a:lnTo>
                  <a:lnTo>
                    <a:pt x="23055" y="146197"/>
                  </a:lnTo>
                  <a:lnTo>
                    <a:pt x="25529" y="140482"/>
                  </a:lnTo>
                  <a:lnTo>
                    <a:pt x="28026" y="134133"/>
                  </a:lnTo>
                  <a:lnTo>
                    <a:pt x="33057" y="120305"/>
                  </a:lnTo>
                  <a:lnTo>
                    <a:pt x="37278" y="113061"/>
                  </a:lnTo>
                  <a:lnTo>
                    <a:pt x="42631" y="105692"/>
                  </a:lnTo>
                  <a:lnTo>
                    <a:pt x="48740" y="98240"/>
                  </a:lnTo>
                  <a:lnTo>
                    <a:pt x="54506" y="90731"/>
                  </a:lnTo>
                  <a:lnTo>
                    <a:pt x="60043" y="83185"/>
                  </a:lnTo>
                  <a:lnTo>
                    <a:pt x="65428" y="75615"/>
                  </a:lnTo>
                  <a:lnTo>
                    <a:pt x="70711" y="68875"/>
                  </a:lnTo>
                  <a:lnTo>
                    <a:pt x="75927" y="62688"/>
                  </a:lnTo>
                  <a:lnTo>
                    <a:pt x="81097" y="56870"/>
                  </a:lnTo>
                  <a:lnTo>
                    <a:pt x="87084" y="51298"/>
                  </a:lnTo>
                  <a:lnTo>
                    <a:pt x="93615" y="45890"/>
                  </a:lnTo>
                  <a:lnTo>
                    <a:pt x="100510" y="40591"/>
                  </a:lnTo>
                  <a:lnTo>
                    <a:pt x="106799" y="35366"/>
                  </a:lnTo>
                  <a:lnTo>
                    <a:pt x="112686" y="30189"/>
                  </a:lnTo>
                  <a:lnTo>
                    <a:pt x="118303" y="25044"/>
                  </a:lnTo>
                  <a:lnTo>
                    <a:pt x="124588" y="20767"/>
                  </a:lnTo>
                  <a:lnTo>
                    <a:pt x="131318" y="17070"/>
                  </a:lnTo>
                  <a:lnTo>
                    <a:pt x="150668" y="7821"/>
                  </a:lnTo>
                  <a:lnTo>
                    <a:pt x="156324" y="5051"/>
                  </a:lnTo>
                  <a:lnTo>
                    <a:pt x="161789" y="3206"/>
                  </a:lnTo>
                  <a:lnTo>
                    <a:pt x="167125" y="1975"/>
                  </a:lnTo>
                  <a:lnTo>
                    <a:pt x="172376" y="1155"/>
                  </a:lnTo>
                  <a:lnTo>
                    <a:pt x="177570" y="608"/>
                  </a:lnTo>
                  <a:lnTo>
                    <a:pt x="182726" y="243"/>
                  </a:lnTo>
                  <a:lnTo>
                    <a:pt x="187857" y="0"/>
                  </a:lnTo>
                  <a:lnTo>
                    <a:pt x="192970" y="685"/>
                  </a:lnTo>
                  <a:lnTo>
                    <a:pt x="198073" y="1988"/>
                  </a:lnTo>
                  <a:lnTo>
                    <a:pt x="203168" y="3703"/>
                  </a:lnTo>
                  <a:lnTo>
                    <a:pt x="211087" y="7867"/>
                  </a:lnTo>
                  <a:lnTo>
                    <a:pt x="214384" y="10163"/>
                  </a:lnTo>
                  <a:lnTo>
                    <a:pt x="220305" y="17229"/>
                  </a:lnTo>
                  <a:lnTo>
                    <a:pt x="223070" y="21485"/>
                  </a:lnTo>
                  <a:lnTo>
                    <a:pt x="225759" y="26014"/>
                  </a:lnTo>
                  <a:lnTo>
                    <a:pt x="228399" y="30727"/>
                  </a:lnTo>
                  <a:lnTo>
                    <a:pt x="231005" y="35563"/>
                  </a:lnTo>
                  <a:lnTo>
                    <a:pt x="233589" y="41327"/>
                  </a:lnTo>
                  <a:lnTo>
                    <a:pt x="236159" y="47709"/>
                  </a:lnTo>
                  <a:lnTo>
                    <a:pt x="241272" y="61574"/>
                  </a:lnTo>
                  <a:lnTo>
                    <a:pt x="246366" y="76203"/>
                  </a:lnTo>
                  <a:lnTo>
                    <a:pt x="248063" y="84507"/>
                  </a:lnTo>
                  <a:lnTo>
                    <a:pt x="249195" y="93429"/>
                  </a:lnTo>
                  <a:lnTo>
                    <a:pt x="249949" y="102764"/>
                  </a:lnTo>
                  <a:lnTo>
                    <a:pt x="250452" y="111527"/>
                  </a:lnTo>
                  <a:lnTo>
                    <a:pt x="251011" y="128038"/>
                  </a:lnTo>
                  <a:lnTo>
                    <a:pt x="252007" y="136844"/>
                  </a:lnTo>
                  <a:lnTo>
                    <a:pt x="253517" y="146101"/>
                  </a:lnTo>
                  <a:lnTo>
                    <a:pt x="255371" y="155658"/>
                  </a:lnTo>
                  <a:lnTo>
                    <a:pt x="256606" y="164570"/>
                  </a:lnTo>
                  <a:lnTo>
                    <a:pt x="257430" y="173051"/>
                  </a:lnTo>
                  <a:lnTo>
                    <a:pt x="257979" y="181246"/>
                  </a:lnTo>
                  <a:lnTo>
                    <a:pt x="258346" y="190095"/>
                  </a:lnTo>
                  <a:lnTo>
                    <a:pt x="258861" y="217038"/>
                  </a:lnTo>
                  <a:lnTo>
                    <a:pt x="258981" y="230529"/>
                  </a:lnTo>
                  <a:lnTo>
                    <a:pt x="259860" y="236497"/>
                  </a:lnTo>
                  <a:lnTo>
                    <a:pt x="261293" y="242170"/>
                  </a:lnTo>
                  <a:lnTo>
                    <a:pt x="263094" y="247645"/>
                  </a:lnTo>
                  <a:lnTo>
                    <a:pt x="265096" y="255985"/>
                  </a:lnTo>
                  <a:lnTo>
                    <a:pt x="265631" y="259395"/>
                  </a:lnTo>
                  <a:lnTo>
                    <a:pt x="268481" y="265441"/>
                  </a:lnTo>
                  <a:lnTo>
                    <a:pt x="274318" y="2738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85" name="SMARTInkAnnotation115"/>
            <p:cNvSpPr/>
            <p:nvPr/>
          </p:nvSpPr>
          <p:spPr>
            <a:xfrm>
              <a:off x="1203960" y="4754880"/>
              <a:ext cx="175261" cy="15148"/>
            </a:xfrm>
            <a:custGeom>
              <a:avLst/>
              <a:gdLst/>
              <a:ahLst/>
              <a:cxnLst/>
              <a:rect l="0" t="0" r="0" b="0"/>
              <a:pathLst>
                <a:path w="175261" h="15148">
                  <a:moveTo>
                    <a:pt x="0" y="7620"/>
                  </a:moveTo>
                  <a:lnTo>
                    <a:pt x="4045" y="7620"/>
                  </a:lnTo>
                  <a:lnTo>
                    <a:pt x="6930" y="8467"/>
                  </a:lnTo>
                  <a:lnTo>
                    <a:pt x="10547" y="9878"/>
                  </a:lnTo>
                  <a:lnTo>
                    <a:pt x="14651" y="11665"/>
                  </a:lnTo>
                  <a:lnTo>
                    <a:pt x="19081" y="12857"/>
                  </a:lnTo>
                  <a:lnTo>
                    <a:pt x="23727" y="13652"/>
                  </a:lnTo>
                  <a:lnTo>
                    <a:pt x="28518" y="14182"/>
                  </a:lnTo>
                  <a:lnTo>
                    <a:pt x="34252" y="14535"/>
                  </a:lnTo>
                  <a:lnTo>
                    <a:pt x="47397" y="14927"/>
                  </a:lnTo>
                  <a:lnTo>
                    <a:pt x="69077" y="15147"/>
                  </a:lnTo>
                  <a:lnTo>
                    <a:pt x="76531" y="14332"/>
                  </a:lnTo>
                  <a:lnTo>
                    <a:pt x="84041" y="12942"/>
                  </a:lnTo>
                  <a:lnTo>
                    <a:pt x="91587" y="11168"/>
                  </a:lnTo>
                  <a:lnTo>
                    <a:pt x="100005" y="9985"/>
                  </a:lnTo>
                  <a:lnTo>
                    <a:pt x="109003" y="9197"/>
                  </a:lnTo>
                  <a:lnTo>
                    <a:pt x="118389" y="8671"/>
                  </a:lnTo>
                  <a:lnTo>
                    <a:pt x="127186" y="7474"/>
                  </a:lnTo>
                  <a:lnTo>
                    <a:pt x="135591" y="5829"/>
                  </a:lnTo>
                  <a:lnTo>
                    <a:pt x="143734" y="3887"/>
                  </a:lnTo>
                  <a:lnTo>
                    <a:pt x="150856" y="2591"/>
                  </a:lnTo>
                  <a:lnTo>
                    <a:pt x="157298" y="1727"/>
                  </a:lnTo>
                  <a:lnTo>
                    <a:pt x="17526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86" name="SMARTInkAnnotation116"/>
            <p:cNvSpPr/>
            <p:nvPr/>
          </p:nvSpPr>
          <p:spPr>
            <a:xfrm>
              <a:off x="1440180" y="4671190"/>
              <a:ext cx="297181" cy="220366"/>
            </a:xfrm>
            <a:custGeom>
              <a:avLst/>
              <a:gdLst/>
              <a:ahLst/>
              <a:cxnLst/>
              <a:rect l="0" t="0" r="0" b="0"/>
              <a:pathLst>
                <a:path w="297181" h="220366">
                  <a:moveTo>
                    <a:pt x="0" y="37970"/>
                  </a:moveTo>
                  <a:lnTo>
                    <a:pt x="4046" y="37970"/>
                  </a:lnTo>
                  <a:lnTo>
                    <a:pt x="5237" y="37123"/>
                  </a:lnTo>
                  <a:lnTo>
                    <a:pt x="6031" y="35713"/>
                  </a:lnTo>
                  <a:lnTo>
                    <a:pt x="6561" y="33925"/>
                  </a:lnTo>
                  <a:lnTo>
                    <a:pt x="8607" y="31886"/>
                  </a:lnTo>
                  <a:lnTo>
                    <a:pt x="15397" y="27364"/>
                  </a:lnTo>
                  <a:lnTo>
                    <a:pt x="20425" y="25819"/>
                  </a:lnTo>
                  <a:lnTo>
                    <a:pt x="26317" y="24789"/>
                  </a:lnTo>
                  <a:lnTo>
                    <a:pt x="32785" y="24103"/>
                  </a:lnTo>
                  <a:lnTo>
                    <a:pt x="39636" y="22799"/>
                  </a:lnTo>
                  <a:lnTo>
                    <a:pt x="46744" y="21083"/>
                  </a:lnTo>
                  <a:lnTo>
                    <a:pt x="71141" y="14622"/>
                  </a:lnTo>
                  <a:lnTo>
                    <a:pt x="80448" y="12245"/>
                  </a:lnTo>
                  <a:lnTo>
                    <a:pt x="89192" y="9813"/>
                  </a:lnTo>
                  <a:lnTo>
                    <a:pt x="105681" y="4853"/>
                  </a:lnTo>
                  <a:lnTo>
                    <a:pt x="114481" y="3193"/>
                  </a:lnTo>
                  <a:lnTo>
                    <a:pt x="123734" y="2085"/>
                  </a:lnTo>
                  <a:lnTo>
                    <a:pt x="133289" y="1346"/>
                  </a:lnTo>
                  <a:lnTo>
                    <a:pt x="143046" y="855"/>
                  </a:lnTo>
                  <a:lnTo>
                    <a:pt x="162918" y="308"/>
                  </a:lnTo>
                  <a:lnTo>
                    <a:pt x="193146" y="0"/>
                  </a:lnTo>
                  <a:lnTo>
                    <a:pt x="202424" y="804"/>
                  </a:lnTo>
                  <a:lnTo>
                    <a:pt x="211149" y="2186"/>
                  </a:lnTo>
                  <a:lnTo>
                    <a:pt x="219506" y="3953"/>
                  </a:lnTo>
                  <a:lnTo>
                    <a:pt x="226771" y="5979"/>
                  </a:lnTo>
                  <a:lnTo>
                    <a:pt x="233307" y="8176"/>
                  </a:lnTo>
                  <a:lnTo>
                    <a:pt x="239358" y="10487"/>
                  </a:lnTo>
                  <a:lnTo>
                    <a:pt x="248339" y="15313"/>
                  </a:lnTo>
                  <a:lnTo>
                    <a:pt x="251920" y="17786"/>
                  </a:lnTo>
                  <a:lnTo>
                    <a:pt x="254306" y="20280"/>
                  </a:lnTo>
                  <a:lnTo>
                    <a:pt x="255898" y="22791"/>
                  </a:lnTo>
                  <a:lnTo>
                    <a:pt x="256958" y="25310"/>
                  </a:lnTo>
                  <a:lnTo>
                    <a:pt x="256819" y="28684"/>
                  </a:lnTo>
                  <a:lnTo>
                    <a:pt x="255879" y="32626"/>
                  </a:lnTo>
                  <a:lnTo>
                    <a:pt x="254406" y="36947"/>
                  </a:lnTo>
                  <a:lnTo>
                    <a:pt x="251731" y="41522"/>
                  </a:lnTo>
                  <a:lnTo>
                    <a:pt x="248254" y="46264"/>
                  </a:lnTo>
                  <a:lnTo>
                    <a:pt x="244243" y="51119"/>
                  </a:lnTo>
                  <a:lnTo>
                    <a:pt x="239029" y="56050"/>
                  </a:lnTo>
                  <a:lnTo>
                    <a:pt x="233012" y="61030"/>
                  </a:lnTo>
                  <a:lnTo>
                    <a:pt x="226462" y="66043"/>
                  </a:lnTo>
                  <a:lnTo>
                    <a:pt x="219554" y="71079"/>
                  </a:lnTo>
                  <a:lnTo>
                    <a:pt x="205106" y="81189"/>
                  </a:lnTo>
                  <a:lnTo>
                    <a:pt x="197698" y="87103"/>
                  </a:lnTo>
                  <a:lnTo>
                    <a:pt x="190219" y="93585"/>
                  </a:lnTo>
                  <a:lnTo>
                    <a:pt x="182692" y="100447"/>
                  </a:lnTo>
                  <a:lnTo>
                    <a:pt x="175135" y="106715"/>
                  </a:lnTo>
                  <a:lnTo>
                    <a:pt x="167557" y="112587"/>
                  </a:lnTo>
                  <a:lnTo>
                    <a:pt x="159965" y="118194"/>
                  </a:lnTo>
                  <a:lnTo>
                    <a:pt x="153210" y="123626"/>
                  </a:lnTo>
                  <a:lnTo>
                    <a:pt x="147013" y="128941"/>
                  </a:lnTo>
                  <a:lnTo>
                    <a:pt x="141189" y="134177"/>
                  </a:lnTo>
                  <a:lnTo>
                    <a:pt x="136459" y="139362"/>
                  </a:lnTo>
                  <a:lnTo>
                    <a:pt x="132460" y="144511"/>
                  </a:lnTo>
                  <a:lnTo>
                    <a:pt x="128947" y="149638"/>
                  </a:lnTo>
                  <a:lnTo>
                    <a:pt x="125758" y="154748"/>
                  </a:lnTo>
                  <a:lnTo>
                    <a:pt x="122785" y="159849"/>
                  </a:lnTo>
                  <a:lnTo>
                    <a:pt x="119957" y="164942"/>
                  </a:lnTo>
                  <a:lnTo>
                    <a:pt x="118071" y="170032"/>
                  </a:lnTo>
                  <a:lnTo>
                    <a:pt x="116814" y="175118"/>
                  </a:lnTo>
                  <a:lnTo>
                    <a:pt x="115976" y="180202"/>
                  </a:lnTo>
                  <a:lnTo>
                    <a:pt x="117111" y="185284"/>
                  </a:lnTo>
                  <a:lnTo>
                    <a:pt x="119561" y="190367"/>
                  </a:lnTo>
                  <a:lnTo>
                    <a:pt x="122887" y="195448"/>
                  </a:lnTo>
                  <a:lnTo>
                    <a:pt x="125952" y="199682"/>
                  </a:lnTo>
                  <a:lnTo>
                    <a:pt x="128841" y="203351"/>
                  </a:lnTo>
                  <a:lnTo>
                    <a:pt x="131614" y="206644"/>
                  </a:lnTo>
                  <a:lnTo>
                    <a:pt x="136003" y="209686"/>
                  </a:lnTo>
                  <a:lnTo>
                    <a:pt x="141468" y="212561"/>
                  </a:lnTo>
                  <a:lnTo>
                    <a:pt x="147652" y="215324"/>
                  </a:lnTo>
                  <a:lnTo>
                    <a:pt x="155162" y="217166"/>
                  </a:lnTo>
                  <a:lnTo>
                    <a:pt x="163554" y="218394"/>
                  </a:lnTo>
                  <a:lnTo>
                    <a:pt x="172536" y="219213"/>
                  </a:lnTo>
                  <a:lnTo>
                    <a:pt x="181911" y="219758"/>
                  </a:lnTo>
                  <a:lnTo>
                    <a:pt x="201358" y="220365"/>
                  </a:lnTo>
                  <a:lnTo>
                    <a:pt x="212133" y="219680"/>
                  </a:lnTo>
                  <a:lnTo>
                    <a:pt x="223548" y="218377"/>
                  </a:lnTo>
                  <a:lnTo>
                    <a:pt x="235392" y="216661"/>
                  </a:lnTo>
                  <a:lnTo>
                    <a:pt x="244982" y="215518"/>
                  </a:lnTo>
                  <a:lnTo>
                    <a:pt x="253068" y="214755"/>
                  </a:lnTo>
                  <a:lnTo>
                    <a:pt x="260152" y="214247"/>
                  </a:lnTo>
                  <a:lnTo>
                    <a:pt x="267414" y="213061"/>
                  </a:lnTo>
                  <a:lnTo>
                    <a:pt x="274797" y="211424"/>
                  </a:lnTo>
                  <a:lnTo>
                    <a:pt x="297180" y="20561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87" name="SMARTInkAnnotation117"/>
            <p:cNvSpPr/>
            <p:nvPr/>
          </p:nvSpPr>
          <p:spPr>
            <a:xfrm>
              <a:off x="1836420" y="4602480"/>
              <a:ext cx="105787" cy="426721"/>
            </a:xfrm>
            <a:custGeom>
              <a:avLst/>
              <a:gdLst/>
              <a:ahLst/>
              <a:cxnLst/>
              <a:rect l="0" t="0" r="0" b="0"/>
              <a:pathLst>
                <a:path w="105787" h="426721">
                  <a:moveTo>
                    <a:pt x="0" y="0"/>
                  </a:moveTo>
                  <a:lnTo>
                    <a:pt x="0" y="10606"/>
                  </a:lnTo>
                  <a:lnTo>
                    <a:pt x="1693" y="13844"/>
                  </a:lnTo>
                  <a:lnTo>
                    <a:pt x="4516" y="17696"/>
                  </a:lnTo>
                  <a:lnTo>
                    <a:pt x="8091" y="21957"/>
                  </a:lnTo>
                  <a:lnTo>
                    <a:pt x="11321" y="27338"/>
                  </a:lnTo>
                  <a:lnTo>
                    <a:pt x="14320" y="33466"/>
                  </a:lnTo>
                  <a:lnTo>
                    <a:pt x="17167" y="40090"/>
                  </a:lnTo>
                  <a:lnTo>
                    <a:pt x="21605" y="47894"/>
                  </a:lnTo>
                  <a:lnTo>
                    <a:pt x="27103" y="56482"/>
                  </a:lnTo>
                  <a:lnTo>
                    <a:pt x="33309" y="65595"/>
                  </a:lnTo>
                  <a:lnTo>
                    <a:pt x="39139" y="75057"/>
                  </a:lnTo>
                  <a:lnTo>
                    <a:pt x="44719" y="84751"/>
                  </a:lnTo>
                  <a:lnTo>
                    <a:pt x="50133" y="94601"/>
                  </a:lnTo>
                  <a:lnTo>
                    <a:pt x="55435" y="105400"/>
                  </a:lnTo>
                  <a:lnTo>
                    <a:pt x="60664" y="116834"/>
                  </a:lnTo>
                  <a:lnTo>
                    <a:pt x="65842" y="128689"/>
                  </a:lnTo>
                  <a:lnTo>
                    <a:pt x="70988" y="141673"/>
                  </a:lnTo>
                  <a:lnTo>
                    <a:pt x="81221" y="169645"/>
                  </a:lnTo>
                  <a:lnTo>
                    <a:pt x="96503" y="213954"/>
                  </a:lnTo>
                  <a:lnTo>
                    <a:pt x="99895" y="228996"/>
                  </a:lnTo>
                  <a:lnTo>
                    <a:pt x="102156" y="244104"/>
                  </a:lnTo>
                  <a:lnTo>
                    <a:pt x="103664" y="259256"/>
                  </a:lnTo>
                  <a:lnTo>
                    <a:pt x="104669" y="273591"/>
                  </a:lnTo>
                  <a:lnTo>
                    <a:pt x="105340" y="287381"/>
                  </a:lnTo>
                  <a:lnTo>
                    <a:pt x="105786" y="300807"/>
                  </a:lnTo>
                  <a:lnTo>
                    <a:pt x="105238" y="313992"/>
                  </a:lnTo>
                  <a:lnTo>
                    <a:pt x="104025" y="327014"/>
                  </a:lnTo>
                  <a:lnTo>
                    <a:pt x="102370" y="339930"/>
                  </a:lnTo>
                  <a:lnTo>
                    <a:pt x="98727" y="351927"/>
                  </a:lnTo>
                  <a:lnTo>
                    <a:pt x="93758" y="363311"/>
                  </a:lnTo>
                  <a:lnTo>
                    <a:pt x="75623" y="397826"/>
                  </a:lnTo>
                  <a:lnTo>
                    <a:pt x="71582" y="404071"/>
                  </a:lnTo>
                  <a:lnTo>
                    <a:pt x="67195" y="409927"/>
                  </a:lnTo>
                  <a:lnTo>
                    <a:pt x="53340" y="4267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88" name="SMARTInkAnnotation118"/>
            <p:cNvSpPr/>
            <p:nvPr/>
          </p:nvSpPr>
          <p:spPr>
            <a:xfrm>
              <a:off x="663873" y="4587240"/>
              <a:ext cx="189568" cy="464821"/>
            </a:xfrm>
            <a:custGeom>
              <a:avLst/>
              <a:gdLst/>
              <a:ahLst/>
              <a:cxnLst/>
              <a:rect l="0" t="0" r="0" b="0"/>
              <a:pathLst>
                <a:path w="189568" h="464821">
                  <a:moveTo>
                    <a:pt x="189567" y="0"/>
                  </a:moveTo>
                  <a:lnTo>
                    <a:pt x="181477" y="0"/>
                  </a:lnTo>
                  <a:lnTo>
                    <a:pt x="177400" y="847"/>
                  </a:lnTo>
                  <a:lnTo>
                    <a:pt x="172989" y="2258"/>
                  </a:lnTo>
                  <a:lnTo>
                    <a:pt x="168355" y="4045"/>
                  </a:lnTo>
                  <a:lnTo>
                    <a:pt x="164419" y="5237"/>
                  </a:lnTo>
                  <a:lnTo>
                    <a:pt x="160948" y="6031"/>
                  </a:lnTo>
                  <a:lnTo>
                    <a:pt x="157788" y="6561"/>
                  </a:lnTo>
                  <a:lnTo>
                    <a:pt x="153141" y="7761"/>
                  </a:lnTo>
                  <a:lnTo>
                    <a:pt x="147503" y="9407"/>
                  </a:lnTo>
                  <a:lnTo>
                    <a:pt x="141204" y="11351"/>
                  </a:lnTo>
                  <a:lnTo>
                    <a:pt x="134465" y="15188"/>
                  </a:lnTo>
                  <a:lnTo>
                    <a:pt x="127433" y="20285"/>
                  </a:lnTo>
                  <a:lnTo>
                    <a:pt x="120204" y="26224"/>
                  </a:lnTo>
                  <a:lnTo>
                    <a:pt x="111998" y="31876"/>
                  </a:lnTo>
                  <a:lnTo>
                    <a:pt x="103141" y="37337"/>
                  </a:lnTo>
                  <a:lnTo>
                    <a:pt x="93850" y="42672"/>
                  </a:lnTo>
                  <a:lnTo>
                    <a:pt x="85116" y="49614"/>
                  </a:lnTo>
                  <a:lnTo>
                    <a:pt x="76753" y="57630"/>
                  </a:lnTo>
                  <a:lnTo>
                    <a:pt x="68638" y="66360"/>
                  </a:lnTo>
                  <a:lnTo>
                    <a:pt x="60687" y="75566"/>
                  </a:lnTo>
                  <a:lnTo>
                    <a:pt x="52847" y="85091"/>
                  </a:lnTo>
                  <a:lnTo>
                    <a:pt x="45081" y="94827"/>
                  </a:lnTo>
                  <a:lnTo>
                    <a:pt x="38209" y="105552"/>
                  </a:lnTo>
                  <a:lnTo>
                    <a:pt x="31935" y="116934"/>
                  </a:lnTo>
                  <a:lnTo>
                    <a:pt x="26059" y="128756"/>
                  </a:lnTo>
                  <a:lnTo>
                    <a:pt x="20449" y="140871"/>
                  </a:lnTo>
                  <a:lnTo>
                    <a:pt x="9699" y="165620"/>
                  </a:lnTo>
                  <a:lnTo>
                    <a:pt x="6155" y="178994"/>
                  </a:lnTo>
                  <a:lnTo>
                    <a:pt x="3792" y="192989"/>
                  </a:lnTo>
                  <a:lnTo>
                    <a:pt x="2217" y="207400"/>
                  </a:lnTo>
                  <a:lnTo>
                    <a:pt x="1167" y="221240"/>
                  </a:lnTo>
                  <a:lnTo>
                    <a:pt x="467" y="234701"/>
                  </a:lnTo>
                  <a:lnTo>
                    <a:pt x="0" y="247907"/>
                  </a:lnTo>
                  <a:lnTo>
                    <a:pt x="536" y="261791"/>
                  </a:lnTo>
                  <a:lnTo>
                    <a:pt x="1740" y="276127"/>
                  </a:lnTo>
                  <a:lnTo>
                    <a:pt x="3389" y="290765"/>
                  </a:lnTo>
                  <a:lnTo>
                    <a:pt x="7028" y="304757"/>
                  </a:lnTo>
                  <a:lnTo>
                    <a:pt x="11995" y="318318"/>
                  </a:lnTo>
                  <a:lnTo>
                    <a:pt x="17845" y="331592"/>
                  </a:lnTo>
                  <a:lnTo>
                    <a:pt x="25979" y="344675"/>
                  </a:lnTo>
                  <a:lnTo>
                    <a:pt x="35635" y="357630"/>
                  </a:lnTo>
                  <a:lnTo>
                    <a:pt x="46306" y="370500"/>
                  </a:lnTo>
                  <a:lnTo>
                    <a:pt x="58500" y="382467"/>
                  </a:lnTo>
                  <a:lnTo>
                    <a:pt x="71709" y="393831"/>
                  </a:lnTo>
                  <a:lnTo>
                    <a:pt x="85595" y="404794"/>
                  </a:lnTo>
                  <a:lnTo>
                    <a:pt x="99932" y="415490"/>
                  </a:lnTo>
                  <a:lnTo>
                    <a:pt x="129409" y="436405"/>
                  </a:lnTo>
                  <a:lnTo>
                    <a:pt x="142689" y="444183"/>
                  </a:lnTo>
                  <a:lnTo>
                    <a:pt x="154928" y="450215"/>
                  </a:lnTo>
                  <a:lnTo>
                    <a:pt x="189567" y="4648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89" name="SMARTInkAnnotation119"/>
            <p:cNvSpPr/>
            <p:nvPr/>
          </p:nvSpPr>
          <p:spPr>
            <a:xfrm>
              <a:off x="2133600" y="4617720"/>
              <a:ext cx="15241" cy="289561"/>
            </a:xfrm>
            <a:custGeom>
              <a:avLst/>
              <a:gdLst/>
              <a:ahLst/>
              <a:cxnLst/>
              <a:rect l="0" t="0" r="0" b="0"/>
              <a:pathLst>
                <a:path w="15241" h="289561">
                  <a:moveTo>
                    <a:pt x="0" y="0"/>
                  </a:moveTo>
                  <a:lnTo>
                    <a:pt x="0" y="4045"/>
                  </a:lnTo>
                  <a:lnTo>
                    <a:pt x="847" y="6930"/>
                  </a:lnTo>
                  <a:lnTo>
                    <a:pt x="2258" y="10546"/>
                  </a:lnTo>
                  <a:lnTo>
                    <a:pt x="4045" y="14652"/>
                  </a:lnTo>
                  <a:lnTo>
                    <a:pt x="5237" y="19081"/>
                  </a:lnTo>
                  <a:lnTo>
                    <a:pt x="6032" y="23727"/>
                  </a:lnTo>
                  <a:lnTo>
                    <a:pt x="6561" y="28518"/>
                  </a:lnTo>
                  <a:lnTo>
                    <a:pt x="6914" y="33405"/>
                  </a:lnTo>
                  <a:lnTo>
                    <a:pt x="7150" y="38357"/>
                  </a:lnTo>
                  <a:lnTo>
                    <a:pt x="7411" y="49221"/>
                  </a:lnTo>
                  <a:lnTo>
                    <a:pt x="7619" y="177851"/>
                  </a:lnTo>
                  <a:lnTo>
                    <a:pt x="8466" y="187994"/>
                  </a:lnTo>
                  <a:lnTo>
                    <a:pt x="9878" y="198143"/>
                  </a:lnTo>
                  <a:lnTo>
                    <a:pt x="11665" y="208295"/>
                  </a:lnTo>
                  <a:lnTo>
                    <a:pt x="12857" y="218450"/>
                  </a:lnTo>
                  <a:lnTo>
                    <a:pt x="13651" y="228606"/>
                  </a:lnTo>
                  <a:lnTo>
                    <a:pt x="14181" y="238765"/>
                  </a:lnTo>
                  <a:lnTo>
                    <a:pt x="14769" y="256824"/>
                  </a:lnTo>
                  <a:lnTo>
                    <a:pt x="15240" y="2895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90" name="SMARTInkAnnotation120"/>
            <p:cNvSpPr/>
            <p:nvPr/>
          </p:nvSpPr>
          <p:spPr>
            <a:xfrm>
              <a:off x="2390457" y="4594956"/>
              <a:ext cx="205749" cy="165899"/>
            </a:xfrm>
            <a:custGeom>
              <a:avLst/>
              <a:gdLst/>
              <a:ahLst/>
              <a:cxnLst/>
              <a:rect l="0" t="0" r="0" b="0"/>
              <a:pathLst>
                <a:path w="205749" h="165899">
                  <a:moveTo>
                    <a:pt x="177483" y="15144"/>
                  </a:moveTo>
                  <a:lnTo>
                    <a:pt x="177483" y="7838"/>
                  </a:lnTo>
                  <a:lnTo>
                    <a:pt x="172967" y="5406"/>
                  </a:lnTo>
                  <a:lnTo>
                    <a:pt x="169393" y="3572"/>
                  </a:lnTo>
                  <a:lnTo>
                    <a:pt x="163163" y="1534"/>
                  </a:lnTo>
                  <a:lnTo>
                    <a:pt x="160316" y="991"/>
                  </a:lnTo>
                  <a:lnTo>
                    <a:pt x="156725" y="629"/>
                  </a:lnTo>
                  <a:lnTo>
                    <a:pt x="152638" y="387"/>
                  </a:lnTo>
                  <a:lnTo>
                    <a:pt x="143581" y="119"/>
                  </a:lnTo>
                  <a:lnTo>
                    <a:pt x="133911" y="0"/>
                  </a:lnTo>
                  <a:lnTo>
                    <a:pt x="127268" y="1661"/>
                  </a:lnTo>
                  <a:lnTo>
                    <a:pt x="119453" y="4462"/>
                  </a:lnTo>
                  <a:lnTo>
                    <a:pt x="110857" y="8023"/>
                  </a:lnTo>
                  <a:lnTo>
                    <a:pt x="101739" y="12090"/>
                  </a:lnTo>
                  <a:lnTo>
                    <a:pt x="82577" y="21125"/>
                  </a:lnTo>
                  <a:lnTo>
                    <a:pt x="73572" y="25905"/>
                  </a:lnTo>
                  <a:lnTo>
                    <a:pt x="65029" y="30784"/>
                  </a:lnTo>
                  <a:lnTo>
                    <a:pt x="56794" y="35731"/>
                  </a:lnTo>
                  <a:lnTo>
                    <a:pt x="40870" y="45743"/>
                  </a:lnTo>
                  <a:lnTo>
                    <a:pt x="33068" y="50784"/>
                  </a:lnTo>
                  <a:lnTo>
                    <a:pt x="26173" y="56683"/>
                  </a:lnTo>
                  <a:lnTo>
                    <a:pt x="19883" y="63157"/>
                  </a:lnTo>
                  <a:lnTo>
                    <a:pt x="13996" y="70013"/>
                  </a:lnTo>
                  <a:lnTo>
                    <a:pt x="9225" y="76277"/>
                  </a:lnTo>
                  <a:lnTo>
                    <a:pt x="5198" y="82146"/>
                  </a:lnTo>
                  <a:lnTo>
                    <a:pt x="1666" y="87752"/>
                  </a:lnTo>
                  <a:lnTo>
                    <a:pt x="158" y="94029"/>
                  </a:lnTo>
                  <a:lnTo>
                    <a:pt x="0" y="100754"/>
                  </a:lnTo>
                  <a:lnTo>
                    <a:pt x="741" y="107778"/>
                  </a:lnTo>
                  <a:lnTo>
                    <a:pt x="2081" y="114153"/>
                  </a:lnTo>
                  <a:lnTo>
                    <a:pt x="3822" y="120097"/>
                  </a:lnTo>
                  <a:lnTo>
                    <a:pt x="5829" y="125753"/>
                  </a:lnTo>
                  <a:lnTo>
                    <a:pt x="9707" y="131216"/>
                  </a:lnTo>
                  <a:lnTo>
                    <a:pt x="14832" y="136553"/>
                  </a:lnTo>
                  <a:lnTo>
                    <a:pt x="20789" y="141803"/>
                  </a:lnTo>
                  <a:lnTo>
                    <a:pt x="28147" y="146150"/>
                  </a:lnTo>
                  <a:lnTo>
                    <a:pt x="36439" y="149895"/>
                  </a:lnTo>
                  <a:lnTo>
                    <a:pt x="45354" y="153238"/>
                  </a:lnTo>
                  <a:lnTo>
                    <a:pt x="54683" y="156313"/>
                  </a:lnTo>
                  <a:lnTo>
                    <a:pt x="64290" y="159210"/>
                  </a:lnTo>
                  <a:lnTo>
                    <a:pt x="74081" y="161989"/>
                  </a:lnTo>
                  <a:lnTo>
                    <a:pt x="83995" y="163840"/>
                  </a:lnTo>
                  <a:lnTo>
                    <a:pt x="93991" y="165075"/>
                  </a:lnTo>
                  <a:lnTo>
                    <a:pt x="104042" y="165898"/>
                  </a:lnTo>
                  <a:lnTo>
                    <a:pt x="114129" y="165600"/>
                  </a:lnTo>
                  <a:lnTo>
                    <a:pt x="124240" y="164555"/>
                  </a:lnTo>
                  <a:lnTo>
                    <a:pt x="134368" y="163012"/>
                  </a:lnTo>
                  <a:lnTo>
                    <a:pt x="144506" y="160289"/>
                  </a:lnTo>
                  <a:lnTo>
                    <a:pt x="154652" y="156781"/>
                  </a:lnTo>
                  <a:lnTo>
                    <a:pt x="164802" y="152748"/>
                  </a:lnTo>
                  <a:lnTo>
                    <a:pt x="173262" y="147520"/>
                  </a:lnTo>
                  <a:lnTo>
                    <a:pt x="180596" y="141495"/>
                  </a:lnTo>
                  <a:lnTo>
                    <a:pt x="187178" y="134938"/>
                  </a:lnTo>
                  <a:lnTo>
                    <a:pt x="192413" y="128873"/>
                  </a:lnTo>
                  <a:lnTo>
                    <a:pt x="196750" y="123137"/>
                  </a:lnTo>
                  <a:lnTo>
                    <a:pt x="200488" y="117619"/>
                  </a:lnTo>
                  <a:lnTo>
                    <a:pt x="202979" y="112247"/>
                  </a:lnTo>
                  <a:lnTo>
                    <a:pt x="204640" y="106973"/>
                  </a:lnTo>
                  <a:lnTo>
                    <a:pt x="205748" y="101764"/>
                  </a:lnTo>
                  <a:lnTo>
                    <a:pt x="205640" y="95751"/>
                  </a:lnTo>
                  <a:lnTo>
                    <a:pt x="204721" y="89201"/>
                  </a:lnTo>
                  <a:lnTo>
                    <a:pt x="203261" y="82296"/>
                  </a:lnTo>
                  <a:lnTo>
                    <a:pt x="201442" y="75998"/>
                  </a:lnTo>
                  <a:lnTo>
                    <a:pt x="199382" y="70107"/>
                  </a:lnTo>
                  <a:lnTo>
                    <a:pt x="197163" y="64486"/>
                  </a:lnTo>
                  <a:lnTo>
                    <a:pt x="193143" y="59046"/>
                  </a:lnTo>
                  <a:lnTo>
                    <a:pt x="187923" y="53725"/>
                  </a:lnTo>
                  <a:lnTo>
                    <a:pt x="181903" y="48485"/>
                  </a:lnTo>
                  <a:lnTo>
                    <a:pt x="175350" y="44145"/>
                  </a:lnTo>
                  <a:lnTo>
                    <a:pt x="168441" y="40404"/>
                  </a:lnTo>
                  <a:lnTo>
                    <a:pt x="161295" y="37064"/>
                  </a:lnTo>
                  <a:lnTo>
                    <a:pt x="154838" y="34838"/>
                  </a:lnTo>
                  <a:lnTo>
                    <a:pt x="148840" y="33353"/>
                  </a:lnTo>
                  <a:lnTo>
                    <a:pt x="131763" y="303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91" name="SMARTInkAnnotation121"/>
            <p:cNvSpPr/>
            <p:nvPr/>
          </p:nvSpPr>
          <p:spPr>
            <a:xfrm>
              <a:off x="2406041" y="4755297"/>
              <a:ext cx="190289" cy="158796"/>
            </a:xfrm>
            <a:custGeom>
              <a:avLst/>
              <a:gdLst/>
              <a:ahLst/>
              <a:cxnLst/>
              <a:rect l="0" t="0" r="0" b="0"/>
              <a:pathLst>
                <a:path w="190289" h="158796">
                  <a:moveTo>
                    <a:pt x="154279" y="30063"/>
                  </a:moveTo>
                  <a:lnTo>
                    <a:pt x="150234" y="26018"/>
                  </a:lnTo>
                  <a:lnTo>
                    <a:pt x="149042" y="23980"/>
                  </a:lnTo>
                  <a:lnTo>
                    <a:pt x="147718" y="19457"/>
                  </a:lnTo>
                  <a:lnTo>
                    <a:pt x="146973" y="16196"/>
                  </a:lnTo>
                  <a:lnTo>
                    <a:pt x="144541" y="13176"/>
                  </a:lnTo>
                  <a:lnTo>
                    <a:pt x="140637" y="9011"/>
                  </a:lnTo>
                  <a:lnTo>
                    <a:pt x="136081" y="4338"/>
                  </a:lnTo>
                  <a:lnTo>
                    <a:pt x="132833" y="2752"/>
                  </a:lnTo>
                  <a:lnTo>
                    <a:pt x="128975" y="1696"/>
                  </a:lnTo>
                  <a:lnTo>
                    <a:pt x="124710" y="992"/>
                  </a:lnTo>
                  <a:lnTo>
                    <a:pt x="121020" y="522"/>
                  </a:lnTo>
                  <a:lnTo>
                    <a:pt x="117713" y="209"/>
                  </a:lnTo>
                  <a:lnTo>
                    <a:pt x="114661" y="0"/>
                  </a:lnTo>
                  <a:lnTo>
                    <a:pt x="110087" y="708"/>
                  </a:lnTo>
                  <a:lnTo>
                    <a:pt x="104498" y="2026"/>
                  </a:lnTo>
                  <a:lnTo>
                    <a:pt x="98232" y="3752"/>
                  </a:lnTo>
                  <a:lnTo>
                    <a:pt x="92361" y="5749"/>
                  </a:lnTo>
                  <a:lnTo>
                    <a:pt x="86753" y="7927"/>
                  </a:lnTo>
                  <a:lnTo>
                    <a:pt x="81322" y="10226"/>
                  </a:lnTo>
                  <a:lnTo>
                    <a:pt x="74314" y="12605"/>
                  </a:lnTo>
                  <a:lnTo>
                    <a:pt x="66256" y="15037"/>
                  </a:lnTo>
                  <a:lnTo>
                    <a:pt x="57497" y="17506"/>
                  </a:lnTo>
                  <a:lnTo>
                    <a:pt x="49964" y="21692"/>
                  </a:lnTo>
                  <a:lnTo>
                    <a:pt x="43249" y="27022"/>
                  </a:lnTo>
                  <a:lnTo>
                    <a:pt x="37079" y="33116"/>
                  </a:lnTo>
                  <a:lnTo>
                    <a:pt x="30426" y="38871"/>
                  </a:lnTo>
                  <a:lnTo>
                    <a:pt x="23450" y="44402"/>
                  </a:lnTo>
                  <a:lnTo>
                    <a:pt x="16260" y="49782"/>
                  </a:lnTo>
                  <a:lnTo>
                    <a:pt x="10620" y="55909"/>
                  </a:lnTo>
                  <a:lnTo>
                    <a:pt x="6013" y="62534"/>
                  </a:lnTo>
                  <a:lnTo>
                    <a:pt x="2095" y="69490"/>
                  </a:lnTo>
                  <a:lnTo>
                    <a:pt x="330" y="75821"/>
                  </a:lnTo>
                  <a:lnTo>
                    <a:pt x="0" y="81735"/>
                  </a:lnTo>
                  <a:lnTo>
                    <a:pt x="626" y="87371"/>
                  </a:lnTo>
                  <a:lnTo>
                    <a:pt x="1891" y="93669"/>
                  </a:lnTo>
                  <a:lnTo>
                    <a:pt x="3580" y="100407"/>
                  </a:lnTo>
                  <a:lnTo>
                    <a:pt x="5553" y="107439"/>
                  </a:lnTo>
                  <a:lnTo>
                    <a:pt x="8562" y="113820"/>
                  </a:lnTo>
                  <a:lnTo>
                    <a:pt x="12261" y="119768"/>
                  </a:lnTo>
                  <a:lnTo>
                    <a:pt x="16420" y="125426"/>
                  </a:lnTo>
                  <a:lnTo>
                    <a:pt x="21733" y="130046"/>
                  </a:lnTo>
                  <a:lnTo>
                    <a:pt x="27815" y="133971"/>
                  </a:lnTo>
                  <a:lnTo>
                    <a:pt x="34410" y="137435"/>
                  </a:lnTo>
                  <a:lnTo>
                    <a:pt x="41346" y="141438"/>
                  </a:lnTo>
                  <a:lnTo>
                    <a:pt x="48511" y="145800"/>
                  </a:lnTo>
                  <a:lnTo>
                    <a:pt x="55827" y="150401"/>
                  </a:lnTo>
                  <a:lnTo>
                    <a:pt x="63244" y="153468"/>
                  </a:lnTo>
                  <a:lnTo>
                    <a:pt x="70729" y="155513"/>
                  </a:lnTo>
                  <a:lnTo>
                    <a:pt x="78259" y="156876"/>
                  </a:lnTo>
                  <a:lnTo>
                    <a:pt x="86666" y="157786"/>
                  </a:lnTo>
                  <a:lnTo>
                    <a:pt x="95657" y="158391"/>
                  </a:lnTo>
                  <a:lnTo>
                    <a:pt x="105038" y="158795"/>
                  </a:lnTo>
                  <a:lnTo>
                    <a:pt x="113832" y="158218"/>
                  </a:lnTo>
                  <a:lnTo>
                    <a:pt x="122234" y="156986"/>
                  </a:lnTo>
                  <a:lnTo>
                    <a:pt x="130376" y="155319"/>
                  </a:lnTo>
                  <a:lnTo>
                    <a:pt x="138343" y="152513"/>
                  </a:lnTo>
                  <a:lnTo>
                    <a:pt x="146195" y="148950"/>
                  </a:lnTo>
                  <a:lnTo>
                    <a:pt x="153970" y="144881"/>
                  </a:lnTo>
                  <a:lnTo>
                    <a:pt x="160846" y="139629"/>
                  </a:lnTo>
                  <a:lnTo>
                    <a:pt x="167124" y="133586"/>
                  </a:lnTo>
                  <a:lnTo>
                    <a:pt x="173002" y="127019"/>
                  </a:lnTo>
                  <a:lnTo>
                    <a:pt x="177768" y="120100"/>
                  </a:lnTo>
                  <a:lnTo>
                    <a:pt x="181792" y="112948"/>
                  </a:lnTo>
                  <a:lnTo>
                    <a:pt x="185321" y="105640"/>
                  </a:lnTo>
                  <a:lnTo>
                    <a:pt x="187674" y="98227"/>
                  </a:lnTo>
                  <a:lnTo>
                    <a:pt x="189242" y="90746"/>
                  </a:lnTo>
                  <a:lnTo>
                    <a:pt x="190288" y="83219"/>
                  </a:lnTo>
                  <a:lnTo>
                    <a:pt x="190138" y="76507"/>
                  </a:lnTo>
                  <a:lnTo>
                    <a:pt x="189191" y="70339"/>
                  </a:lnTo>
                  <a:lnTo>
                    <a:pt x="187714" y="64534"/>
                  </a:lnTo>
                  <a:lnTo>
                    <a:pt x="185882" y="58970"/>
                  </a:lnTo>
                  <a:lnTo>
                    <a:pt x="183815" y="53568"/>
                  </a:lnTo>
                  <a:lnTo>
                    <a:pt x="181589" y="48273"/>
                  </a:lnTo>
                  <a:lnTo>
                    <a:pt x="178413" y="43050"/>
                  </a:lnTo>
                  <a:lnTo>
                    <a:pt x="174601" y="37874"/>
                  </a:lnTo>
                  <a:lnTo>
                    <a:pt x="170367" y="32731"/>
                  </a:lnTo>
                  <a:lnTo>
                    <a:pt x="165004" y="29301"/>
                  </a:lnTo>
                  <a:lnTo>
                    <a:pt x="158889" y="27015"/>
                  </a:lnTo>
                  <a:lnTo>
                    <a:pt x="152273" y="25491"/>
                  </a:lnTo>
                  <a:lnTo>
                    <a:pt x="146168" y="24475"/>
                  </a:lnTo>
                  <a:lnTo>
                    <a:pt x="140405" y="23798"/>
                  </a:lnTo>
                  <a:lnTo>
                    <a:pt x="134870" y="23346"/>
                  </a:lnTo>
                  <a:lnTo>
                    <a:pt x="129486" y="23892"/>
                  </a:lnTo>
                  <a:lnTo>
                    <a:pt x="124204" y="25102"/>
                  </a:lnTo>
                  <a:lnTo>
                    <a:pt x="118989" y="26756"/>
                  </a:lnTo>
                  <a:lnTo>
                    <a:pt x="113819" y="29552"/>
                  </a:lnTo>
                  <a:lnTo>
                    <a:pt x="108679" y="33108"/>
                  </a:lnTo>
                  <a:lnTo>
                    <a:pt x="103559" y="37173"/>
                  </a:lnTo>
                  <a:lnTo>
                    <a:pt x="99299" y="41577"/>
                  </a:lnTo>
                  <a:lnTo>
                    <a:pt x="95612" y="46205"/>
                  </a:lnTo>
                  <a:lnTo>
                    <a:pt x="92308" y="50984"/>
                  </a:lnTo>
                  <a:lnTo>
                    <a:pt x="89258" y="55018"/>
                  </a:lnTo>
                  <a:lnTo>
                    <a:pt x="86379" y="58553"/>
                  </a:lnTo>
                  <a:lnTo>
                    <a:pt x="83612" y="61756"/>
                  </a:lnTo>
                  <a:lnTo>
                    <a:pt x="81768" y="64738"/>
                  </a:lnTo>
                  <a:lnTo>
                    <a:pt x="80538" y="67573"/>
                  </a:lnTo>
                  <a:lnTo>
                    <a:pt x="78079" y="757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92" name="SMARTInkAnnotation122"/>
            <p:cNvSpPr/>
            <p:nvPr/>
          </p:nvSpPr>
          <p:spPr>
            <a:xfrm>
              <a:off x="2669537" y="4657660"/>
              <a:ext cx="268730" cy="277980"/>
            </a:xfrm>
            <a:custGeom>
              <a:avLst/>
              <a:gdLst/>
              <a:ahLst/>
              <a:cxnLst/>
              <a:rect l="0" t="0" r="0" b="0"/>
              <a:pathLst>
                <a:path w="268730" h="277980">
                  <a:moveTo>
                    <a:pt x="226063" y="66740"/>
                  </a:moveTo>
                  <a:lnTo>
                    <a:pt x="226063" y="62695"/>
                  </a:lnTo>
                  <a:lnTo>
                    <a:pt x="228320" y="56194"/>
                  </a:lnTo>
                  <a:lnTo>
                    <a:pt x="232624" y="46313"/>
                  </a:lnTo>
                  <a:lnTo>
                    <a:pt x="233212" y="40445"/>
                  </a:lnTo>
                  <a:lnTo>
                    <a:pt x="233474" y="33040"/>
                  </a:lnTo>
                  <a:lnTo>
                    <a:pt x="233590" y="26927"/>
                  </a:lnTo>
                  <a:lnTo>
                    <a:pt x="231928" y="23264"/>
                  </a:lnTo>
                  <a:lnTo>
                    <a:pt x="225565" y="14680"/>
                  </a:lnTo>
                  <a:lnTo>
                    <a:pt x="219350" y="7478"/>
                  </a:lnTo>
                  <a:lnTo>
                    <a:pt x="216508" y="4372"/>
                  </a:lnTo>
                  <a:lnTo>
                    <a:pt x="212073" y="2301"/>
                  </a:lnTo>
                  <a:lnTo>
                    <a:pt x="206577" y="921"/>
                  </a:lnTo>
                  <a:lnTo>
                    <a:pt x="200372" y="0"/>
                  </a:lnTo>
                  <a:lnTo>
                    <a:pt x="192849" y="234"/>
                  </a:lnTo>
                  <a:lnTo>
                    <a:pt x="184447" y="1235"/>
                  </a:lnTo>
                  <a:lnTo>
                    <a:pt x="175459" y="2750"/>
                  </a:lnTo>
                  <a:lnTo>
                    <a:pt x="166080" y="5453"/>
                  </a:lnTo>
                  <a:lnTo>
                    <a:pt x="156441" y="8949"/>
                  </a:lnTo>
                  <a:lnTo>
                    <a:pt x="112592" y="26726"/>
                  </a:lnTo>
                  <a:lnTo>
                    <a:pt x="101309" y="32444"/>
                  </a:lnTo>
                  <a:lnTo>
                    <a:pt x="90400" y="38796"/>
                  </a:lnTo>
                  <a:lnTo>
                    <a:pt x="79741" y="45571"/>
                  </a:lnTo>
                  <a:lnTo>
                    <a:pt x="69248" y="52627"/>
                  </a:lnTo>
                  <a:lnTo>
                    <a:pt x="48559" y="67241"/>
                  </a:lnTo>
                  <a:lnTo>
                    <a:pt x="39147" y="75540"/>
                  </a:lnTo>
                  <a:lnTo>
                    <a:pt x="30332" y="84460"/>
                  </a:lnTo>
                  <a:lnTo>
                    <a:pt x="21916" y="93794"/>
                  </a:lnTo>
                  <a:lnTo>
                    <a:pt x="15458" y="104249"/>
                  </a:lnTo>
                  <a:lnTo>
                    <a:pt x="10306" y="115453"/>
                  </a:lnTo>
                  <a:lnTo>
                    <a:pt x="6025" y="127155"/>
                  </a:lnTo>
                  <a:lnTo>
                    <a:pt x="3171" y="137497"/>
                  </a:lnTo>
                  <a:lnTo>
                    <a:pt x="1269" y="146931"/>
                  </a:lnTo>
                  <a:lnTo>
                    <a:pt x="0" y="155761"/>
                  </a:lnTo>
                  <a:lnTo>
                    <a:pt x="848" y="165034"/>
                  </a:lnTo>
                  <a:lnTo>
                    <a:pt x="3106" y="174602"/>
                  </a:lnTo>
                  <a:lnTo>
                    <a:pt x="6305" y="184368"/>
                  </a:lnTo>
                  <a:lnTo>
                    <a:pt x="10978" y="194266"/>
                  </a:lnTo>
                  <a:lnTo>
                    <a:pt x="16633" y="204250"/>
                  </a:lnTo>
                  <a:lnTo>
                    <a:pt x="22943" y="214293"/>
                  </a:lnTo>
                  <a:lnTo>
                    <a:pt x="30537" y="223529"/>
                  </a:lnTo>
                  <a:lnTo>
                    <a:pt x="38985" y="232226"/>
                  </a:lnTo>
                  <a:lnTo>
                    <a:pt x="48004" y="240564"/>
                  </a:lnTo>
                  <a:lnTo>
                    <a:pt x="58251" y="247816"/>
                  </a:lnTo>
                  <a:lnTo>
                    <a:pt x="69315" y="254344"/>
                  </a:lnTo>
                  <a:lnTo>
                    <a:pt x="80924" y="260389"/>
                  </a:lnTo>
                  <a:lnTo>
                    <a:pt x="92051" y="265266"/>
                  </a:lnTo>
                  <a:lnTo>
                    <a:pt x="102855" y="269364"/>
                  </a:lnTo>
                  <a:lnTo>
                    <a:pt x="113444" y="272943"/>
                  </a:lnTo>
                  <a:lnTo>
                    <a:pt x="124737" y="275328"/>
                  </a:lnTo>
                  <a:lnTo>
                    <a:pt x="136499" y="276919"/>
                  </a:lnTo>
                  <a:lnTo>
                    <a:pt x="148574" y="277979"/>
                  </a:lnTo>
                  <a:lnTo>
                    <a:pt x="160857" y="277840"/>
                  </a:lnTo>
                  <a:lnTo>
                    <a:pt x="173279" y="276900"/>
                  </a:lnTo>
                  <a:lnTo>
                    <a:pt x="185794" y="275426"/>
                  </a:lnTo>
                  <a:lnTo>
                    <a:pt x="197523" y="271904"/>
                  </a:lnTo>
                  <a:lnTo>
                    <a:pt x="208730" y="267016"/>
                  </a:lnTo>
                  <a:lnTo>
                    <a:pt x="219587" y="261217"/>
                  </a:lnTo>
                  <a:lnTo>
                    <a:pt x="228519" y="254812"/>
                  </a:lnTo>
                  <a:lnTo>
                    <a:pt x="236167" y="248001"/>
                  </a:lnTo>
                  <a:lnTo>
                    <a:pt x="242959" y="240920"/>
                  </a:lnTo>
                  <a:lnTo>
                    <a:pt x="249180" y="232814"/>
                  </a:lnTo>
                  <a:lnTo>
                    <a:pt x="255021" y="224022"/>
                  </a:lnTo>
                  <a:lnTo>
                    <a:pt x="260609" y="214775"/>
                  </a:lnTo>
                  <a:lnTo>
                    <a:pt x="264333" y="204377"/>
                  </a:lnTo>
                  <a:lnTo>
                    <a:pt x="266817" y="193211"/>
                  </a:lnTo>
                  <a:lnTo>
                    <a:pt x="268472" y="181535"/>
                  </a:lnTo>
                  <a:lnTo>
                    <a:pt x="268729" y="171210"/>
                  </a:lnTo>
                  <a:lnTo>
                    <a:pt x="268054" y="161786"/>
                  </a:lnTo>
                  <a:lnTo>
                    <a:pt x="266757" y="152964"/>
                  </a:lnTo>
                  <a:lnTo>
                    <a:pt x="265046" y="143696"/>
                  </a:lnTo>
                  <a:lnTo>
                    <a:pt x="260886" y="124367"/>
                  </a:lnTo>
                  <a:lnTo>
                    <a:pt x="257745" y="115318"/>
                  </a:lnTo>
                  <a:lnTo>
                    <a:pt x="253958" y="106745"/>
                  </a:lnTo>
                  <a:lnTo>
                    <a:pt x="249740" y="98490"/>
                  </a:lnTo>
                  <a:lnTo>
                    <a:pt x="244388" y="90447"/>
                  </a:lnTo>
                  <a:lnTo>
                    <a:pt x="238279" y="82544"/>
                  </a:lnTo>
                  <a:lnTo>
                    <a:pt x="231668" y="74736"/>
                  </a:lnTo>
                  <a:lnTo>
                    <a:pt x="224719" y="67838"/>
                  </a:lnTo>
                  <a:lnTo>
                    <a:pt x="217547" y="61545"/>
                  </a:lnTo>
                  <a:lnTo>
                    <a:pt x="210226" y="55657"/>
                  </a:lnTo>
                  <a:lnTo>
                    <a:pt x="203652" y="50885"/>
                  </a:lnTo>
                  <a:lnTo>
                    <a:pt x="197575" y="46856"/>
                  </a:lnTo>
                  <a:lnTo>
                    <a:pt x="191831" y="43324"/>
                  </a:lnTo>
                  <a:lnTo>
                    <a:pt x="187155" y="40969"/>
                  </a:lnTo>
                  <a:lnTo>
                    <a:pt x="183191" y="39399"/>
                  </a:lnTo>
                  <a:lnTo>
                    <a:pt x="172723" y="362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93" name="SMARTInkAnnotation123"/>
            <p:cNvSpPr/>
            <p:nvPr/>
          </p:nvSpPr>
          <p:spPr>
            <a:xfrm>
              <a:off x="3139441" y="4754880"/>
              <a:ext cx="281940" cy="45721"/>
            </a:xfrm>
            <a:custGeom>
              <a:avLst/>
              <a:gdLst/>
              <a:ahLst/>
              <a:cxnLst/>
              <a:rect l="0" t="0" r="0" b="0"/>
              <a:pathLst>
                <a:path w="281940" h="45721">
                  <a:moveTo>
                    <a:pt x="0" y="45720"/>
                  </a:moveTo>
                  <a:lnTo>
                    <a:pt x="8090" y="45720"/>
                  </a:lnTo>
                  <a:lnTo>
                    <a:pt x="11320" y="44874"/>
                  </a:lnTo>
                  <a:lnTo>
                    <a:pt x="14320" y="43463"/>
                  </a:lnTo>
                  <a:lnTo>
                    <a:pt x="21173" y="39160"/>
                  </a:lnTo>
                  <a:lnTo>
                    <a:pt x="24275" y="37960"/>
                  </a:lnTo>
                  <a:lnTo>
                    <a:pt x="34495" y="34369"/>
                  </a:lnTo>
                  <a:lnTo>
                    <a:pt x="39930" y="32226"/>
                  </a:lnTo>
                  <a:lnTo>
                    <a:pt x="45247" y="29951"/>
                  </a:lnTo>
                  <a:lnTo>
                    <a:pt x="50484" y="27587"/>
                  </a:lnTo>
                  <a:lnTo>
                    <a:pt x="56516" y="26012"/>
                  </a:lnTo>
                  <a:lnTo>
                    <a:pt x="63077" y="24961"/>
                  </a:lnTo>
                  <a:lnTo>
                    <a:pt x="69991" y="24261"/>
                  </a:lnTo>
                  <a:lnTo>
                    <a:pt x="77987" y="22947"/>
                  </a:lnTo>
                  <a:lnTo>
                    <a:pt x="86705" y="21225"/>
                  </a:lnTo>
                  <a:lnTo>
                    <a:pt x="95903" y="19230"/>
                  </a:lnTo>
                  <a:lnTo>
                    <a:pt x="103729" y="17900"/>
                  </a:lnTo>
                  <a:lnTo>
                    <a:pt x="110639" y="17013"/>
                  </a:lnTo>
                  <a:lnTo>
                    <a:pt x="116939" y="16423"/>
                  </a:lnTo>
                  <a:lnTo>
                    <a:pt x="124526" y="15182"/>
                  </a:lnTo>
                  <a:lnTo>
                    <a:pt x="132970" y="13508"/>
                  </a:lnTo>
                  <a:lnTo>
                    <a:pt x="141987" y="11545"/>
                  </a:lnTo>
                  <a:lnTo>
                    <a:pt x="150538" y="10237"/>
                  </a:lnTo>
                  <a:lnTo>
                    <a:pt x="158779" y="9364"/>
                  </a:lnTo>
                  <a:lnTo>
                    <a:pt x="166812" y="8783"/>
                  </a:lnTo>
                  <a:lnTo>
                    <a:pt x="174708" y="7549"/>
                  </a:lnTo>
                  <a:lnTo>
                    <a:pt x="182512" y="5879"/>
                  </a:lnTo>
                  <a:lnTo>
                    <a:pt x="190254" y="3919"/>
                  </a:lnTo>
                  <a:lnTo>
                    <a:pt x="197109" y="2613"/>
                  </a:lnTo>
                  <a:lnTo>
                    <a:pt x="203373" y="1742"/>
                  </a:lnTo>
                  <a:lnTo>
                    <a:pt x="209241" y="1161"/>
                  </a:lnTo>
                  <a:lnTo>
                    <a:pt x="215694" y="774"/>
                  </a:lnTo>
                  <a:lnTo>
                    <a:pt x="229637" y="344"/>
                  </a:lnTo>
                  <a:lnTo>
                    <a:pt x="258547" y="46"/>
                  </a:lnTo>
                  <a:lnTo>
                    <a:pt x="2819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94" name="SMARTInkAnnotation124"/>
            <p:cNvSpPr/>
            <p:nvPr/>
          </p:nvSpPr>
          <p:spPr>
            <a:xfrm>
              <a:off x="3108960" y="4861559"/>
              <a:ext cx="274321" cy="15241"/>
            </a:xfrm>
            <a:custGeom>
              <a:avLst/>
              <a:gdLst/>
              <a:ahLst/>
              <a:cxnLst/>
              <a:rect l="0" t="0" r="0" b="0"/>
              <a:pathLst>
                <a:path w="274321" h="15241">
                  <a:moveTo>
                    <a:pt x="0" y="7621"/>
                  </a:moveTo>
                  <a:lnTo>
                    <a:pt x="0" y="15213"/>
                  </a:lnTo>
                  <a:lnTo>
                    <a:pt x="28518" y="15240"/>
                  </a:lnTo>
                  <a:lnTo>
                    <a:pt x="33405" y="14394"/>
                  </a:lnTo>
                  <a:lnTo>
                    <a:pt x="38357" y="12983"/>
                  </a:lnTo>
                  <a:lnTo>
                    <a:pt x="43351" y="11196"/>
                  </a:lnTo>
                  <a:lnTo>
                    <a:pt x="49221" y="10004"/>
                  </a:lnTo>
                  <a:lnTo>
                    <a:pt x="55674" y="9210"/>
                  </a:lnTo>
                  <a:lnTo>
                    <a:pt x="62516" y="8680"/>
                  </a:lnTo>
                  <a:lnTo>
                    <a:pt x="69617" y="7481"/>
                  </a:lnTo>
                  <a:lnTo>
                    <a:pt x="76892" y="5833"/>
                  </a:lnTo>
                  <a:lnTo>
                    <a:pt x="84281" y="3889"/>
                  </a:lnTo>
                  <a:lnTo>
                    <a:pt x="91748" y="2593"/>
                  </a:lnTo>
                  <a:lnTo>
                    <a:pt x="99265" y="1729"/>
                  </a:lnTo>
                  <a:lnTo>
                    <a:pt x="106817" y="1153"/>
                  </a:lnTo>
                  <a:lnTo>
                    <a:pt x="114392" y="768"/>
                  </a:lnTo>
                  <a:lnTo>
                    <a:pt x="129581" y="342"/>
                  </a:lnTo>
                  <a:lnTo>
                    <a:pt x="183729" y="21"/>
                  </a:lnTo>
                  <a:lnTo>
                    <a:pt x="27432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95" name="SMARTInkAnnotation125"/>
            <p:cNvSpPr/>
            <p:nvPr/>
          </p:nvSpPr>
          <p:spPr>
            <a:xfrm>
              <a:off x="3611880" y="4671060"/>
              <a:ext cx="266211" cy="236221"/>
            </a:xfrm>
            <a:custGeom>
              <a:avLst/>
              <a:gdLst/>
              <a:ahLst/>
              <a:cxnLst/>
              <a:rect l="0" t="0" r="0" b="0"/>
              <a:pathLst>
                <a:path w="266211" h="236221">
                  <a:moveTo>
                    <a:pt x="0" y="0"/>
                  </a:moveTo>
                  <a:lnTo>
                    <a:pt x="146436" y="0"/>
                  </a:lnTo>
                  <a:lnTo>
                    <a:pt x="156891" y="847"/>
                  </a:lnTo>
                  <a:lnTo>
                    <a:pt x="167247" y="2258"/>
                  </a:lnTo>
                  <a:lnTo>
                    <a:pt x="177538" y="4045"/>
                  </a:lnTo>
                  <a:lnTo>
                    <a:pt x="186939" y="5237"/>
                  </a:lnTo>
                  <a:lnTo>
                    <a:pt x="195745" y="6031"/>
                  </a:lnTo>
                  <a:lnTo>
                    <a:pt x="204158" y="6561"/>
                  </a:lnTo>
                  <a:lnTo>
                    <a:pt x="218018" y="7150"/>
                  </a:lnTo>
                  <a:lnTo>
                    <a:pt x="235343" y="7481"/>
                  </a:lnTo>
                  <a:lnTo>
                    <a:pt x="266210" y="7620"/>
                  </a:lnTo>
                  <a:lnTo>
                    <a:pt x="262509" y="11665"/>
                  </a:lnTo>
                  <a:lnTo>
                    <a:pt x="261367" y="13704"/>
                  </a:lnTo>
                  <a:lnTo>
                    <a:pt x="260096" y="18226"/>
                  </a:lnTo>
                  <a:lnTo>
                    <a:pt x="258065" y="20618"/>
                  </a:lnTo>
                  <a:lnTo>
                    <a:pt x="251291" y="25532"/>
                  </a:lnTo>
                  <a:lnTo>
                    <a:pt x="247114" y="28028"/>
                  </a:lnTo>
                  <a:lnTo>
                    <a:pt x="242635" y="30539"/>
                  </a:lnTo>
                  <a:lnTo>
                    <a:pt x="237957" y="33059"/>
                  </a:lnTo>
                  <a:lnTo>
                    <a:pt x="232298" y="36433"/>
                  </a:lnTo>
                  <a:lnTo>
                    <a:pt x="219237" y="44697"/>
                  </a:lnTo>
                  <a:lnTo>
                    <a:pt x="213045" y="49271"/>
                  </a:lnTo>
                  <a:lnTo>
                    <a:pt x="207223" y="54014"/>
                  </a:lnTo>
                  <a:lnTo>
                    <a:pt x="201649" y="58870"/>
                  </a:lnTo>
                  <a:lnTo>
                    <a:pt x="195393" y="63800"/>
                  </a:lnTo>
                  <a:lnTo>
                    <a:pt x="188682" y="68780"/>
                  </a:lnTo>
                  <a:lnTo>
                    <a:pt x="181668" y="73793"/>
                  </a:lnTo>
                  <a:lnTo>
                    <a:pt x="175299" y="79676"/>
                  </a:lnTo>
                  <a:lnTo>
                    <a:pt x="169359" y="86137"/>
                  </a:lnTo>
                  <a:lnTo>
                    <a:pt x="163705" y="92985"/>
                  </a:lnTo>
                  <a:lnTo>
                    <a:pt x="157398" y="99243"/>
                  </a:lnTo>
                  <a:lnTo>
                    <a:pt x="150652" y="105109"/>
                  </a:lnTo>
                  <a:lnTo>
                    <a:pt x="143614" y="110713"/>
                  </a:lnTo>
                  <a:lnTo>
                    <a:pt x="137230" y="116988"/>
                  </a:lnTo>
                  <a:lnTo>
                    <a:pt x="131280" y="123712"/>
                  </a:lnTo>
                  <a:lnTo>
                    <a:pt x="125619" y="130735"/>
                  </a:lnTo>
                  <a:lnTo>
                    <a:pt x="121000" y="137110"/>
                  </a:lnTo>
                  <a:lnTo>
                    <a:pt x="117073" y="143053"/>
                  </a:lnTo>
                  <a:lnTo>
                    <a:pt x="113609" y="148709"/>
                  </a:lnTo>
                  <a:lnTo>
                    <a:pt x="110452" y="154173"/>
                  </a:lnTo>
                  <a:lnTo>
                    <a:pt x="104688" y="164759"/>
                  </a:lnTo>
                  <a:lnTo>
                    <a:pt x="94088" y="185353"/>
                  </a:lnTo>
                  <a:lnTo>
                    <a:pt x="88948" y="195550"/>
                  </a:lnTo>
                  <a:lnTo>
                    <a:pt x="87239" y="200640"/>
                  </a:lnTo>
                  <a:lnTo>
                    <a:pt x="86099" y="205727"/>
                  </a:lnTo>
                  <a:lnTo>
                    <a:pt x="85340" y="210812"/>
                  </a:lnTo>
                  <a:lnTo>
                    <a:pt x="84833" y="215048"/>
                  </a:lnTo>
                  <a:lnTo>
                    <a:pt x="84270" y="222012"/>
                  </a:lnTo>
                  <a:lnTo>
                    <a:pt x="84020" y="227930"/>
                  </a:lnTo>
                  <a:lnTo>
                    <a:pt x="83820" y="2362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96" name="SMARTInkAnnotation126"/>
            <p:cNvSpPr/>
            <p:nvPr/>
          </p:nvSpPr>
          <p:spPr>
            <a:xfrm>
              <a:off x="3634740" y="4823459"/>
              <a:ext cx="175261" cy="7622"/>
            </a:xfrm>
            <a:custGeom>
              <a:avLst/>
              <a:gdLst/>
              <a:ahLst/>
              <a:cxnLst/>
              <a:rect l="0" t="0" r="0" b="0"/>
              <a:pathLst>
                <a:path w="175261" h="7622">
                  <a:moveTo>
                    <a:pt x="0" y="0"/>
                  </a:moveTo>
                  <a:lnTo>
                    <a:pt x="40836" y="0"/>
                  </a:lnTo>
                  <a:lnTo>
                    <a:pt x="47544" y="847"/>
                  </a:lnTo>
                  <a:lnTo>
                    <a:pt x="54556" y="2258"/>
                  </a:lnTo>
                  <a:lnTo>
                    <a:pt x="61771" y="4046"/>
                  </a:lnTo>
                  <a:lnTo>
                    <a:pt x="69967" y="5237"/>
                  </a:lnTo>
                  <a:lnTo>
                    <a:pt x="78818" y="6032"/>
                  </a:lnTo>
                  <a:lnTo>
                    <a:pt x="88105" y="6562"/>
                  </a:lnTo>
                  <a:lnTo>
                    <a:pt x="107456" y="7150"/>
                  </a:lnTo>
                  <a:lnTo>
                    <a:pt x="175260" y="76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97" name="SMARTInkAnnotation127"/>
            <p:cNvSpPr/>
            <p:nvPr/>
          </p:nvSpPr>
          <p:spPr>
            <a:xfrm>
              <a:off x="3933727" y="4671068"/>
              <a:ext cx="209916" cy="234575"/>
            </a:xfrm>
            <a:custGeom>
              <a:avLst/>
              <a:gdLst/>
              <a:ahLst/>
              <a:cxnLst/>
              <a:rect l="0" t="0" r="0" b="0"/>
              <a:pathLst>
                <a:path w="209916" h="234575">
                  <a:moveTo>
                    <a:pt x="66773" y="15232"/>
                  </a:moveTo>
                  <a:lnTo>
                    <a:pt x="70818" y="11187"/>
                  </a:lnTo>
                  <a:lnTo>
                    <a:pt x="72856" y="9995"/>
                  </a:lnTo>
                  <a:lnTo>
                    <a:pt x="77379" y="8671"/>
                  </a:lnTo>
                  <a:lnTo>
                    <a:pt x="82211" y="8083"/>
                  </a:lnTo>
                  <a:lnTo>
                    <a:pt x="84685" y="7926"/>
                  </a:lnTo>
                  <a:lnTo>
                    <a:pt x="88028" y="6975"/>
                  </a:lnTo>
                  <a:lnTo>
                    <a:pt x="91950" y="5493"/>
                  </a:lnTo>
                  <a:lnTo>
                    <a:pt x="96258" y="3660"/>
                  </a:lnTo>
                  <a:lnTo>
                    <a:pt x="99976" y="2437"/>
                  </a:lnTo>
                  <a:lnTo>
                    <a:pt x="106366" y="1079"/>
                  </a:lnTo>
                  <a:lnTo>
                    <a:pt x="110949" y="717"/>
                  </a:lnTo>
                  <a:lnTo>
                    <a:pt x="116544" y="475"/>
                  </a:lnTo>
                  <a:lnTo>
                    <a:pt x="134295" y="135"/>
                  </a:lnTo>
                  <a:lnTo>
                    <a:pt x="170851" y="0"/>
                  </a:lnTo>
                  <a:lnTo>
                    <a:pt x="175952" y="845"/>
                  </a:lnTo>
                  <a:lnTo>
                    <a:pt x="181045" y="2254"/>
                  </a:lnTo>
                  <a:lnTo>
                    <a:pt x="186135" y="4040"/>
                  </a:lnTo>
                  <a:lnTo>
                    <a:pt x="190374" y="5231"/>
                  </a:lnTo>
                  <a:lnTo>
                    <a:pt x="194047" y="6025"/>
                  </a:lnTo>
                  <a:lnTo>
                    <a:pt x="197343" y="6553"/>
                  </a:lnTo>
                  <a:lnTo>
                    <a:pt x="203262" y="9400"/>
                  </a:lnTo>
                  <a:lnTo>
                    <a:pt x="209915" y="14080"/>
                  </a:lnTo>
                  <a:lnTo>
                    <a:pt x="209615" y="15311"/>
                  </a:lnTo>
                  <a:lnTo>
                    <a:pt x="207023" y="18936"/>
                  </a:lnTo>
                  <a:lnTo>
                    <a:pt x="200791" y="23369"/>
                  </a:lnTo>
                  <a:lnTo>
                    <a:pt x="196758" y="25737"/>
                  </a:lnTo>
                  <a:lnTo>
                    <a:pt x="193223" y="28162"/>
                  </a:lnTo>
                  <a:lnTo>
                    <a:pt x="187038" y="33115"/>
                  </a:lnTo>
                  <a:lnTo>
                    <a:pt x="182510" y="36467"/>
                  </a:lnTo>
                  <a:lnTo>
                    <a:pt x="170705" y="44707"/>
                  </a:lnTo>
                  <a:lnTo>
                    <a:pt x="162308" y="48429"/>
                  </a:lnTo>
                  <a:lnTo>
                    <a:pt x="152476" y="51757"/>
                  </a:lnTo>
                  <a:lnTo>
                    <a:pt x="141689" y="54822"/>
                  </a:lnTo>
                  <a:lnTo>
                    <a:pt x="131957" y="58559"/>
                  </a:lnTo>
                  <a:lnTo>
                    <a:pt x="122929" y="62743"/>
                  </a:lnTo>
                  <a:lnTo>
                    <a:pt x="86144" y="81626"/>
                  </a:lnTo>
                  <a:lnTo>
                    <a:pt x="56332" y="96617"/>
                  </a:lnTo>
                  <a:lnTo>
                    <a:pt x="47113" y="102508"/>
                  </a:lnTo>
                  <a:lnTo>
                    <a:pt x="38426" y="108977"/>
                  </a:lnTo>
                  <a:lnTo>
                    <a:pt x="30095" y="115828"/>
                  </a:lnTo>
                  <a:lnTo>
                    <a:pt x="23695" y="122090"/>
                  </a:lnTo>
                  <a:lnTo>
                    <a:pt x="18581" y="127957"/>
                  </a:lnTo>
                  <a:lnTo>
                    <a:pt x="14325" y="133562"/>
                  </a:lnTo>
                  <a:lnTo>
                    <a:pt x="10641" y="138992"/>
                  </a:lnTo>
                  <a:lnTo>
                    <a:pt x="7338" y="144306"/>
                  </a:lnTo>
                  <a:lnTo>
                    <a:pt x="4290" y="149541"/>
                  </a:lnTo>
                  <a:lnTo>
                    <a:pt x="2258" y="154725"/>
                  </a:lnTo>
                  <a:lnTo>
                    <a:pt x="903" y="159874"/>
                  </a:lnTo>
                  <a:lnTo>
                    <a:pt x="0" y="165000"/>
                  </a:lnTo>
                  <a:lnTo>
                    <a:pt x="244" y="170111"/>
                  </a:lnTo>
                  <a:lnTo>
                    <a:pt x="1253" y="175211"/>
                  </a:lnTo>
                  <a:lnTo>
                    <a:pt x="2774" y="180305"/>
                  </a:lnTo>
                  <a:lnTo>
                    <a:pt x="4633" y="185394"/>
                  </a:lnTo>
                  <a:lnTo>
                    <a:pt x="6720" y="190480"/>
                  </a:lnTo>
                  <a:lnTo>
                    <a:pt x="8958" y="195564"/>
                  </a:lnTo>
                  <a:lnTo>
                    <a:pt x="12990" y="200647"/>
                  </a:lnTo>
                  <a:lnTo>
                    <a:pt x="18217" y="205729"/>
                  </a:lnTo>
                  <a:lnTo>
                    <a:pt x="24242" y="210810"/>
                  </a:lnTo>
                  <a:lnTo>
                    <a:pt x="30800" y="215043"/>
                  </a:lnTo>
                  <a:lnTo>
                    <a:pt x="37711" y="218713"/>
                  </a:lnTo>
                  <a:lnTo>
                    <a:pt x="44858" y="222006"/>
                  </a:lnTo>
                  <a:lnTo>
                    <a:pt x="52163" y="225048"/>
                  </a:lnTo>
                  <a:lnTo>
                    <a:pt x="59573" y="227923"/>
                  </a:lnTo>
                  <a:lnTo>
                    <a:pt x="67054" y="230686"/>
                  </a:lnTo>
                  <a:lnTo>
                    <a:pt x="74580" y="232528"/>
                  </a:lnTo>
                  <a:lnTo>
                    <a:pt x="82138" y="233756"/>
                  </a:lnTo>
                  <a:lnTo>
                    <a:pt x="89716" y="234574"/>
                  </a:lnTo>
                  <a:lnTo>
                    <a:pt x="97309" y="234274"/>
                  </a:lnTo>
                  <a:lnTo>
                    <a:pt x="104910" y="233226"/>
                  </a:lnTo>
                  <a:lnTo>
                    <a:pt x="112518" y="231682"/>
                  </a:lnTo>
                  <a:lnTo>
                    <a:pt x="130002" y="227707"/>
                  </a:lnTo>
                  <a:lnTo>
                    <a:pt x="139406" y="225463"/>
                  </a:lnTo>
                  <a:lnTo>
                    <a:pt x="147368" y="223119"/>
                  </a:lnTo>
                  <a:lnTo>
                    <a:pt x="154370" y="220710"/>
                  </a:lnTo>
                  <a:lnTo>
                    <a:pt x="160731" y="218257"/>
                  </a:lnTo>
                  <a:lnTo>
                    <a:pt x="165818" y="216622"/>
                  </a:lnTo>
                  <a:lnTo>
                    <a:pt x="170057" y="215532"/>
                  </a:lnTo>
                  <a:lnTo>
                    <a:pt x="173729" y="214806"/>
                  </a:lnTo>
                  <a:lnTo>
                    <a:pt x="180066" y="211740"/>
                  </a:lnTo>
                  <a:lnTo>
                    <a:pt x="188693" y="2057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98" name="SMARTInkAnnotation128"/>
            <p:cNvSpPr/>
            <p:nvPr/>
          </p:nvSpPr>
          <p:spPr>
            <a:xfrm>
              <a:off x="4260250" y="4683540"/>
              <a:ext cx="282978" cy="305475"/>
            </a:xfrm>
            <a:custGeom>
              <a:avLst/>
              <a:gdLst/>
              <a:ahLst/>
              <a:cxnLst/>
              <a:rect l="0" t="0" r="0" b="0"/>
              <a:pathLst>
                <a:path w="282978" h="305475">
                  <a:moveTo>
                    <a:pt x="75530" y="78960"/>
                  </a:moveTo>
                  <a:lnTo>
                    <a:pt x="83123" y="78960"/>
                  </a:lnTo>
                  <a:lnTo>
                    <a:pt x="79097" y="78960"/>
                  </a:lnTo>
                  <a:lnTo>
                    <a:pt x="72600" y="81218"/>
                  </a:lnTo>
                  <a:lnTo>
                    <a:pt x="68497" y="83005"/>
                  </a:lnTo>
                  <a:lnTo>
                    <a:pt x="64067" y="85890"/>
                  </a:lnTo>
                  <a:lnTo>
                    <a:pt x="59422" y="89506"/>
                  </a:lnTo>
                  <a:lnTo>
                    <a:pt x="54632" y="93611"/>
                  </a:lnTo>
                  <a:lnTo>
                    <a:pt x="49744" y="98041"/>
                  </a:lnTo>
                  <a:lnTo>
                    <a:pt x="39799" y="107478"/>
                  </a:lnTo>
                  <a:lnTo>
                    <a:pt x="20634" y="126357"/>
                  </a:lnTo>
                  <a:lnTo>
                    <a:pt x="15226" y="133418"/>
                  </a:lnTo>
                  <a:lnTo>
                    <a:pt x="10774" y="140665"/>
                  </a:lnTo>
                  <a:lnTo>
                    <a:pt x="6959" y="148037"/>
                  </a:lnTo>
                  <a:lnTo>
                    <a:pt x="4416" y="155491"/>
                  </a:lnTo>
                  <a:lnTo>
                    <a:pt x="2721" y="163001"/>
                  </a:lnTo>
                  <a:lnTo>
                    <a:pt x="1590" y="170547"/>
                  </a:lnTo>
                  <a:lnTo>
                    <a:pt x="837" y="178965"/>
                  </a:lnTo>
                  <a:lnTo>
                    <a:pt x="335" y="187964"/>
                  </a:lnTo>
                  <a:lnTo>
                    <a:pt x="0" y="197349"/>
                  </a:lnTo>
                  <a:lnTo>
                    <a:pt x="623" y="206146"/>
                  </a:lnTo>
                  <a:lnTo>
                    <a:pt x="1885" y="214551"/>
                  </a:lnTo>
                  <a:lnTo>
                    <a:pt x="3573" y="222694"/>
                  </a:lnTo>
                  <a:lnTo>
                    <a:pt x="6393" y="230662"/>
                  </a:lnTo>
                  <a:lnTo>
                    <a:pt x="9965" y="238515"/>
                  </a:lnTo>
                  <a:lnTo>
                    <a:pt x="14040" y="246290"/>
                  </a:lnTo>
                  <a:lnTo>
                    <a:pt x="19297" y="254014"/>
                  </a:lnTo>
                  <a:lnTo>
                    <a:pt x="25341" y="261702"/>
                  </a:lnTo>
                  <a:lnTo>
                    <a:pt x="31911" y="269369"/>
                  </a:lnTo>
                  <a:lnTo>
                    <a:pt x="39677" y="276172"/>
                  </a:lnTo>
                  <a:lnTo>
                    <a:pt x="48241" y="282401"/>
                  </a:lnTo>
                  <a:lnTo>
                    <a:pt x="57338" y="288248"/>
                  </a:lnTo>
                  <a:lnTo>
                    <a:pt x="66789" y="292992"/>
                  </a:lnTo>
                  <a:lnTo>
                    <a:pt x="76476" y="297001"/>
                  </a:lnTo>
                  <a:lnTo>
                    <a:pt x="86321" y="300521"/>
                  </a:lnTo>
                  <a:lnTo>
                    <a:pt x="97117" y="302867"/>
                  </a:lnTo>
                  <a:lnTo>
                    <a:pt x="108548" y="304432"/>
                  </a:lnTo>
                  <a:lnTo>
                    <a:pt x="120402" y="305474"/>
                  </a:lnTo>
                  <a:lnTo>
                    <a:pt x="131691" y="304476"/>
                  </a:lnTo>
                  <a:lnTo>
                    <a:pt x="142605" y="302118"/>
                  </a:lnTo>
                  <a:lnTo>
                    <a:pt x="153266" y="298852"/>
                  </a:lnTo>
                  <a:lnTo>
                    <a:pt x="163761" y="294982"/>
                  </a:lnTo>
                  <a:lnTo>
                    <a:pt x="174144" y="290708"/>
                  </a:lnTo>
                  <a:lnTo>
                    <a:pt x="184453" y="286165"/>
                  </a:lnTo>
                  <a:lnTo>
                    <a:pt x="194711" y="280597"/>
                  </a:lnTo>
                  <a:lnTo>
                    <a:pt x="204938" y="274345"/>
                  </a:lnTo>
                  <a:lnTo>
                    <a:pt x="215142" y="267637"/>
                  </a:lnTo>
                  <a:lnTo>
                    <a:pt x="224485" y="259777"/>
                  </a:lnTo>
                  <a:lnTo>
                    <a:pt x="233253" y="251152"/>
                  </a:lnTo>
                  <a:lnTo>
                    <a:pt x="241640" y="242014"/>
                  </a:lnTo>
                  <a:lnTo>
                    <a:pt x="249769" y="232536"/>
                  </a:lnTo>
                  <a:lnTo>
                    <a:pt x="257730" y="222831"/>
                  </a:lnTo>
                  <a:lnTo>
                    <a:pt x="265577" y="212974"/>
                  </a:lnTo>
                  <a:lnTo>
                    <a:pt x="271654" y="202169"/>
                  </a:lnTo>
                  <a:lnTo>
                    <a:pt x="276554" y="190733"/>
                  </a:lnTo>
                  <a:lnTo>
                    <a:pt x="280666" y="178875"/>
                  </a:lnTo>
                  <a:lnTo>
                    <a:pt x="282561" y="167584"/>
                  </a:lnTo>
                  <a:lnTo>
                    <a:pt x="282977" y="156669"/>
                  </a:lnTo>
                  <a:lnTo>
                    <a:pt x="282408" y="146006"/>
                  </a:lnTo>
                  <a:lnTo>
                    <a:pt x="281182" y="134664"/>
                  </a:lnTo>
                  <a:lnTo>
                    <a:pt x="279518" y="122869"/>
                  </a:lnTo>
                  <a:lnTo>
                    <a:pt x="277562" y="110773"/>
                  </a:lnTo>
                  <a:lnTo>
                    <a:pt x="273718" y="99322"/>
                  </a:lnTo>
                  <a:lnTo>
                    <a:pt x="268616" y="88301"/>
                  </a:lnTo>
                  <a:lnTo>
                    <a:pt x="262674" y="77567"/>
                  </a:lnTo>
                  <a:lnTo>
                    <a:pt x="256173" y="67872"/>
                  </a:lnTo>
                  <a:lnTo>
                    <a:pt x="249299" y="58868"/>
                  </a:lnTo>
                  <a:lnTo>
                    <a:pt x="242176" y="50325"/>
                  </a:lnTo>
                  <a:lnTo>
                    <a:pt x="234888" y="42090"/>
                  </a:lnTo>
                  <a:lnTo>
                    <a:pt x="220016" y="26167"/>
                  </a:lnTo>
                  <a:lnTo>
                    <a:pt x="210801" y="20058"/>
                  </a:lnTo>
                  <a:lnTo>
                    <a:pt x="200424" y="15139"/>
                  </a:lnTo>
                  <a:lnTo>
                    <a:pt x="189273" y="11013"/>
                  </a:lnTo>
                  <a:lnTo>
                    <a:pt x="178452" y="7415"/>
                  </a:lnTo>
                  <a:lnTo>
                    <a:pt x="167851" y="4170"/>
                  </a:lnTo>
                  <a:lnTo>
                    <a:pt x="157397" y="1160"/>
                  </a:lnTo>
                  <a:lnTo>
                    <a:pt x="147042" y="0"/>
                  </a:lnTo>
                  <a:lnTo>
                    <a:pt x="136751" y="73"/>
                  </a:lnTo>
                  <a:lnTo>
                    <a:pt x="126504" y="969"/>
                  </a:lnTo>
                  <a:lnTo>
                    <a:pt x="117980" y="1565"/>
                  </a:lnTo>
                  <a:lnTo>
                    <a:pt x="103992" y="2229"/>
                  </a:lnTo>
                  <a:lnTo>
                    <a:pt x="98738" y="3253"/>
                  </a:lnTo>
                  <a:lnTo>
                    <a:pt x="94389" y="4782"/>
                  </a:lnTo>
                  <a:lnTo>
                    <a:pt x="83150" y="103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99" name="SMARTInkAnnotation129"/>
            <p:cNvSpPr/>
            <p:nvPr/>
          </p:nvSpPr>
          <p:spPr>
            <a:xfrm>
              <a:off x="961188" y="5295900"/>
              <a:ext cx="258013" cy="242190"/>
            </a:xfrm>
            <a:custGeom>
              <a:avLst/>
              <a:gdLst/>
              <a:ahLst/>
              <a:cxnLst/>
              <a:rect l="0" t="0" r="0" b="0"/>
              <a:pathLst>
                <a:path w="258013" h="242190">
                  <a:moveTo>
                    <a:pt x="21792" y="0"/>
                  </a:moveTo>
                  <a:lnTo>
                    <a:pt x="21792" y="21957"/>
                  </a:lnTo>
                  <a:lnTo>
                    <a:pt x="20945" y="26491"/>
                  </a:lnTo>
                  <a:lnTo>
                    <a:pt x="19534" y="31207"/>
                  </a:lnTo>
                  <a:lnTo>
                    <a:pt x="17747" y="36045"/>
                  </a:lnTo>
                  <a:lnTo>
                    <a:pt x="17402" y="41810"/>
                  </a:lnTo>
                  <a:lnTo>
                    <a:pt x="18019" y="48194"/>
                  </a:lnTo>
                  <a:lnTo>
                    <a:pt x="19276" y="54989"/>
                  </a:lnTo>
                  <a:lnTo>
                    <a:pt x="19268" y="62059"/>
                  </a:lnTo>
                  <a:lnTo>
                    <a:pt x="18416" y="69313"/>
                  </a:lnTo>
                  <a:lnTo>
                    <a:pt x="17001" y="76689"/>
                  </a:lnTo>
                  <a:lnTo>
                    <a:pt x="16058" y="84146"/>
                  </a:lnTo>
                  <a:lnTo>
                    <a:pt x="15430" y="91657"/>
                  </a:lnTo>
                  <a:lnTo>
                    <a:pt x="15010" y="99205"/>
                  </a:lnTo>
                  <a:lnTo>
                    <a:pt x="14544" y="114365"/>
                  </a:lnTo>
                  <a:lnTo>
                    <a:pt x="14420" y="121963"/>
                  </a:lnTo>
                  <a:lnTo>
                    <a:pt x="13491" y="128722"/>
                  </a:lnTo>
                  <a:lnTo>
                    <a:pt x="12025" y="134922"/>
                  </a:lnTo>
                  <a:lnTo>
                    <a:pt x="10201" y="140748"/>
                  </a:lnTo>
                  <a:lnTo>
                    <a:pt x="8984" y="147172"/>
                  </a:lnTo>
                  <a:lnTo>
                    <a:pt x="8173" y="153994"/>
                  </a:lnTo>
                  <a:lnTo>
                    <a:pt x="7633" y="161083"/>
                  </a:lnTo>
                  <a:lnTo>
                    <a:pt x="7273" y="167502"/>
                  </a:lnTo>
                  <a:lnTo>
                    <a:pt x="6872" y="179150"/>
                  </a:lnTo>
                  <a:lnTo>
                    <a:pt x="6647" y="191183"/>
                  </a:lnTo>
                  <a:lnTo>
                    <a:pt x="5769" y="193495"/>
                  </a:lnTo>
                  <a:lnTo>
                    <a:pt x="4336" y="195037"/>
                  </a:lnTo>
                  <a:lnTo>
                    <a:pt x="0" y="197511"/>
                  </a:lnTo>
                  <a:lnTo>
                    <a:pt x="490" y="197714"/>
                  </a:lnTo>
                  <a:lnTo>
                    <a:pt x="3293" y="197939"/>
                  </a:lnTo>
                  <a:lnTo>
                    <a:pt x="4380" y="197153"/>
                  </a:lnTo>
                  <a:lnTo>
                    <a:pt x="5104" y="195782"/>
                  </a:lnTo>
                  <a:lnTo>
                    <a:pt x="5587" y="194021"/>
                  </a:lnTo>
                  <a:lnTo>
                    <a:pt x="6123" y="187549"/>
                  </a:lnTo>
                  <a:lnTo>
                    <a:pt x="6266" y="183454"/>
                  </a:lnTo>
                  <a:lnTo>
                    <a:pt x="7208" y="178183"/>
                  </a:lnTo>
                  <a:lnTo>
                    <a:pt x="8683" y="172129"/>
                  </a:lnTo>
                  <a:lnTo>
                    <a:pt x="10512" y="165552"/>
                  </a:lnTo>
                  <a:lnTo>
                    <a:pt x="14803" y="151472"/>
                  </a:lnTo>
                  <a:lnTo>
                    <a:pt x="17133" y="144162"/>
                  </a:lnTo>
                  <a:lnTo>
                    <a:pt x="19533" y="135901"/>
                  </a:lnTo>
                  <a:lnTo>
                    <a:pt x="26955" y="108941"/>
                  </a:lnTo>
                  <a:lnTo>
                    <a:pt x="31989" y="92446"/>
                  </a:lnTo>
                  <a:lnTo>
                    <a:pt x="35363" y="84490"/>
                  </a:lnTo>
                  <a:lnTo>
                    <a:pt x="39306" y="76646"/>
                  </a:lnTo>
                  <a:lnTo>
                    <a:pt x="43628" y="68878"/>
                  </a:lnTo>
                  <a:lnTo>
                    <a:pt x="48203" y="61159"/>
                  </a:lnTo>
                  <a:lnTo>
                    <a:pt x="57801" y="45809"/>
                  </a:lnTo>
                  <a:lnTo>
                    <a:pt x="62732" y="39006"/>
                  </a:lnTo>
                  <a:lnTo>
                    <a:pt x="67712" y="32777"/>
                  </a:lnTo>
                  <a:lnTo>
                    <a:pt x="72725" y="26931"/>
                  </a:lnTo>
                  <a:lnTo>
                    <a:pt x="77761" y="22187"/>
                  </a:lnTo>
                  <a:lnTo>
                    <a:pt x="82811" y="18178"/>
                  </a:lnTo>
                  <a:lnTo>
                    <a:pt x="87872" y="14660"/>
                  </a:lnTo>
                  <a:lnTo>
                    <a:pt x="92938" y="11466"/>
                  </a:lnTo>
                  <a:lnTo>
                    <a:pt x="98010" y="8491"/>
                  </a:lnTo>
                  <a:lnTo>
                    <a:pt x="103084" y="5661"/>
                  </a:lnTo>
                  <a:lnTo>
                    <a:pt x="108160" y="3774"/>
                  </a:lnTo>
                  <a:lnTo>
                    <a:pt x="113237" y="2516"/>
                  </a:lnTo>
                  <a:lnTo>
                    <a:pt x="118315" y="1677"/>
                  </a:lnTo>
                  <a:lnTo>
                    <a:pt x="123394" y="1119"/>
                  </a:lnTo>
                  <a:lnTo>
                    <a:pt x="128473" y="746"/>
                  </a:lnTo>
                  <a:lnTo>
                    <a:pt x="133553" y="497"/>
                  </a:lnTo>
                  <a:lnTo>
                    <a:pt x="138633" y="1178"/>
                  </a:lnTo>
                  <a:lnTo>
                    <a:pt x="143712" y="2479"/>
                  </a:lnTo>
                  <a:lnTo>
                    <a:pt x="148793" y="4193"/>
                  </a:lnTo>
                  <a:lnTo>
                    <a:pt x="156694" y="8355"/>
                  </a:lnTo>
                  <a:lnTo>
                    <a:pt x="163028" y="13027"/>
                  </a:lnTo>
                  <a:lnTo>
                    <a:pt x="168666" y="17926"/>
                  </a:lnTo>
                  <a:lnTo>
                    <a:pt x="172201" y="22110"/>
                  </a:lnTo>
                  <a:lnTo>
                    <a:pt x="176252" y="27440"/>
                  </a:lnTo>
                  <a:lnTo>
                    <a:pt x="180645" y="33533"/>
                  </a:lnTo>
                  <a:lnTo>
                    <a:pt x="183574" y="40136"/>
                  </a:lnTo>
                  <a:lnTo>
                    <a:pt x="185527" y="47077"/>
                  </a:lnTo>
                  <a:lnTo>
                    <a:pt x="186828" y="54245"/>
                  </a:lnTo>
                  <a:lnTo>
                    <a:pt x="188543" y="61564"/>
                  </a:lnTo>
                  <a:lnTo>
                    <a:pt x="190533" y="68982"/>
                  </a:lnTo>
                  <a:lnTo>
                    <a:pt x="192706" y="76469"/>
                  </a:lnTo>
                  <a:lnTo>
                    <a:pt x="194154" y="84846"/>
                  </a:lnTo>
                  <a:lnTo>
                    <a:pt x="195120" y="93818"/>
                  </a:lnTo>
                  <a:lnTo>
                    <a:pt x="195764" y="103185"/>
                  </a:lnTo>
                  <a:lnTo>
                    <a:pt x="197040" y="111970"/>
                  </a:lnTo>
                  <a:lnTo>
                    <a:pt x="198738" y="120367"/>
                  </a:lnTo>
                  <a:lnTo>
                    <a:pt x="200716" y="128505"/>
                  </a:lnTo>
                  <a:lnTo>
                    <a:pt x="202034" y="137316"/>
                  </a:lnTo>
                  <a:lnTo>
                    <a:pt x="202913" y="146578"/>
                  </a:lnTo>
                  <a:lnTo>
                    <a:pt x="203500" y="156139"/>
                  </a:lnTo>
                  <a:lnTo>
                    <a:pt x="204737" y="165053"/>
                  </a:lnTo>
                  <a:lnTo>
                    <a:pt x="206409" y="173535"/>
                  </a:lnTo>
                  <a:lnTo>
                    <a:pt x="208370" y="181730"/>
                  </a:lnTo>
                  <a:lnTo>
                    <a:pt x="209677" y="188887"/>
                  </a:lnTo>
                  <a:lnTo>
                    <a:pt x="210549" y="195351"/>
                  </a:lnTo>
                  <a:lnTo>
                    <a:pt x="211130" y="201354"/>
                  </a:lnTo>
                  <a:lnTo>
                    <a:pt x="213210" y="207049"/>
                  </a:lnTo>
                  <a:lnTo>
                    <a:pt x="216291" y="212540"/>
                  </a:lnTo>
                  <a:lnTo>
                    <a:pt x="220038" y="217893"/>
                  </a:lnTo>
                  <a:lnTo>
                    <a:pt x="223383" y="222309"/>
                  </a:lnTo>
                  <a:lnTo>
                    <a:pt x="229357" y="229473"/>
                  </a:lnTo>
                  <a:lnTo>
                    <a:pt x="234834" y="235479"/>
                  </a:lnTo>
                  <a:lnTo>
                    <a:pt x="237480" y="238266"/>
                  </a:lnTo>
                  <a:lnTo>
                    <a:pt x="240937" y="240124"/>
                  </a:lnTo>
                  <a:lnTo>
                    <a:pt x="244936" y="241364"/>
                  </a:lnTo>
                  <a:lnTo>
                    <a:pt x="249294" y="242189"/>
                  </a:lnTo>
                  <a:lnTo>
                    <a:pt x="252200" y="241892"/>
                  </a:lnTo>
                  <a:lnTo>
                    <a:pt x="254138" y="240848"/>
                  </a:lnTo>
                  <a:lnTo>
                    <a:pt x="258012" y="2362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00" name="SMARTInkAnnotation130"/>
            <p:cNvSpPr/>
            <p:nvPr/>
          </p:nvSpPr>
          <p:spPr>
            <a:xfrm>
              <a:off x="1249680" y="5387340"/>
              <a:ext cx="152401" cy="15241"/>
            </a:xfrm>
            <a:custGeom>
              <a:avLst/>
              <a:gdLst/>
              <a:ahLst/>
              <a:cxnLst/>
              <a:rect l="0" t="0" r="0" b="0"/>
              <a:pathLst>
                <a:path w="152401" h="15241">
                  <a:moveTo>
                    <a:pt x="0" y="15240"/>
                  </a:moveTo>
                  <a:lnTo>
                    <a:pt x="95873" y="15240"/>
                  </a:lnTo>
                  <a:lnTo>
                    <a:pt x="103709" y="14393"/>
                  </a:lnTo>
                  <a:lnTo>
                    <a:pt x="110626" y="12983"/>
                  </a:lnTo>
                  <a:lnTo>
                    <a:pt x="116931" y="11195"/>
                  </a:lnTo>
                  <a:lnTo>
                    <a:pt x="130710" y="6951"/>
                  </a:lnTo>
                  <a:lnTo>
                    <a:pt x="1524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01" name="SMARTInkAnnotation131"/>
            <p:cNvSpPr/>
            <p:nvPr/>
          </p:nvSpPr>
          <p:spPr>
            <a:xfrm>
              <a:off x="1424940" y="5257831"/>
              <a:ext cx="381001" cy="243644"/>
            </a:xfrm>
            <a:custGeom>
              <a:avLst/>
              <a:gdLst/>
              <a:ahLst/>
              <a:cxnLst/>
              <a:rect l="0" t="0" r="0" b="0"/>
              <a:pathLst>
                <a:path w="381001" h="243644">
                  <a:moveTo>
                    <a:pt x="0" y="68549"/>
                  </a:moveTo>
                  <a:lnTo>
                    <a:pt x="0" y="61988"/>
                  </a:lnTo>
                  <a:lnTo>
                    <a:pt x="11320" y="55054"/>
                  </a:lnTo>
                  <a:lnTo>
                    <a:pt x="21605" y="47148"/>
                  </a:lnTo>
                  <a:lnTo>
                    <a:pt x="33309" y="38999"/>
                  </a:lnTo>
                  <a:lnTo>
                    <a:pt x="39986" y="35303"/>
                  </a:lnTo>
                  <a:lnTo>
                    <a:pt x="46977" y="31991"/>
                  </a:lnTo>
                  <a:lnTo>
                    <a:pt x="54178" y="28937"/>
                  </a:lnTo>
                  <a:lnTo>
                    <a:pt x="62366" y="26055"/>
                  </a:lnTo>
                  <a:lnTo>
                    <a:pt x="71210" y="23286"/>
                  </a:lnTo>
                  <a:lnTo>
                    <a:pt x="80493" y="20593"/>
                  </a:lnTo>
                  <a:lnTo>
                    <a:pt x="90916" y="17952"/>
                  </a:lnTo>
                  <a:lnTo>
                    <a:pt x="113785" y="12759"/>
                  </a:lnTo>
                  <a:lnTo>
                    <a:pt x="124963" y="11036"/>
                  </a:lnTo>
                  <a:lnTo>
                    <a:pt x="135802" y="9887"/>
                  </a:lnTo>
                  <a:lnTo>
                    <a:pt x="146415" y="9121"/>
                  </a:lnTo>
                  <a:lnTo>
                    <a:pt x="156030" y="7764"/>
                  </a:lnTo>
                  <a:lnTo>
                    <a:pt x="164980" y="6012"/>
                  </a:lnTo>
                  <a:lnTo>
                    <a:pt x="173487" y="3998"/>
                  </a:lnTo>
                  <a:lnTo>
                    <a:pt x="181698" y="2655"/>
                  </a:lnTo>
                  <a:lnTo>
                    <a:pt x="189712" y="1760"/>
                  </a:lnTo>
                  <a:lnTo>
                    <a:pt x="197595" y="1163"/>
                  </a:lnTo>
                  <a:lnTo>
                    <a:pt x="204543" y="765"/>
                  </a:lnTo>
                  <a:lnTo>
                    <a:pt x="216779" y="322"/>
                  </a:lnTo>
                  <a:lnTo>
                    <a:pt x="232349" y="39"/>
                  </a:lnTo>
                  <a:lnTo>
                    <a:pt x="238168" y="0"/>
                  </a:lnTo>
                  <a:lnTo>
                    <a:pt x="239212" y="836"/>
                  </a:lnTo>
                  <a:lnTo>
                    <a:pt x="239062" y="2241"/>
                  </a:lnTo>
                  <a:lnTo>
                    <a:pt x="236636" y="6059"/>
                  </a:lnTo>
                  <a:lnTo>
                    <a:pt x="230511" y="12968"/>
                  </a:lnTo>
                  <a:lnTo>
                    <a:pt x="225780" y="17882"/>
                  </a:lnTo>
                  <a:lnTo>
                    <a:pt x="214312" y="29454"/>
                  </a:lnTo>
                  <a:lnTo>
                    <a:pt x="209762" y="34866"/>
                  </a:lnTo>
                  <a:lnTo>
                    <a:pt x="205034" y="41013"/>
                  </a:lnTo>
                  <a:lnTo>
                    <a:pt x="200189" y="47652"/>
                  </a:lnTo>
                  <a:lnTo>
                    <a:pt x="194420" y="53771"/>
                  </a:lnTo>
                  <a:lnTo>
                    <a:pt x="188033" y="59544"/>
                  </a:lnTo>
                  <a:lnTo>
                    <a:pt x="181235" y="65086"/>
                  </a:lnTo>
                  <a:lnTo>
                    <a:pt x="175857" y="71320"/>
                  </a:lnTo>
                  <a:lnTo>
                    <a:pt x="171425" y="78017"/>
                  </a:lnTo>
                  <a:lnTo>
                    <a:pt x="167623" y="85021"/>
                  </a:lnTo>
                  <a:lnTo>
                    <a:pt x="163396" y="91384"/>
                  </a:lnTo>
                  <a:lnTo>
                    <a:pt x="158884" y="97319"/>
                  </a:lnTo>
                  <a:lnTo>
                    <a:pt x="154183" y="102969"/>
                  </a:lnTo>
                  <a:lnTo>
                    <a:pt x="150202" y="109276"/>
                  </a:lnTo>
                  <a:lnTo>
                    <a:pt x="146701" y="116020"/>
                  </a:lnTo>
                  <a:lnTo>
                    <a:pt x="143521" y="123056"/>
                  </a:lnTo>
                  <a:lnTo>
                    <a:pt x="140554" y="130287"/>
                  </a:lnTo>
                  <a:lnTo>
                    <a:pt x="137729" y="137648"/>
                  </a:lnTo>
                  <a:lnTo>
                    <a:pt x="134999" y="145095"/>
                  </a:lnTo>
                  <a:lnTo>
                    <a:pt x="134026" y="151753"/>
                  </a:lnTo>
                  <a:lnTo>
                    <a:pt x="134224" y="157885"/>
                  </a:lnTo>
                  <a:lnTo>
                    <a:pt x="135203" y="163666"/>
                  </a:lnTo>
                  <a:lnTo>
                    <a:pt x="136702" y="169214"/>
                  </a:lnTo>
                  <a:lnTo>
                    <a:pt x="138548" y="174606"/>
                  </a:lnTo>
                  <a:lnTo>
                    <a:pt x="140625" y="179893"/>
                  </a:lnTo>
                  <a:lnTo>
                    <a:pt x="143703" y="185958"/>
                  </a:lnTo>
                  <a:lnTo>
                    <a:pt x="147449" y="192543"/>
                  </a:lnTo>
                  <a:lnTo>
                    <a:pt x="151640" y="199471"/>
                  </a:lnTo>
                  <a:lnTo>
                    <a:pt x="156973" y="204937"/>
                  </a:lnTo>
                  <a:lnTo>
                    <a:pt x="163068" y="209428"/>
                  </a:lnTo>
                  <a:lnTo>
                    <a:pt x="169673" y="213268"/>
                  </a:lnTo>
                  <a:lnTo>
                    <a:pt x="175768" y="217522"/>
                  </a:lnTo>
                  <a:lnTo>
                    <a:pt x="181525" y="222051"/>
                  </a:lnTo>
                  <a:lnTo>
                    <a:pt x="187057" y="226763"/>
                  </a:lnTo>
                  <a:lnTo>
                    <a:pt x="193285" y="230752"/>
                  </a:lnTo>
                  <a:lnTo>
                    <a:pt x="199977" y="234257"/>
                  </a:lnTo>
                  <a:lnTo>
                    <a:pt x="206978" y="237442"/>
                  </a:lnTo>
                  <a:lnTo>
                    <a:pt x="214185" y="239564"/>
                  </a:lnTo>
                  <a:lnTo>
                    <a:pt x="221530" y="240979"/>
                  </a:lnTo>
                  <a:lnTo>
                    <a:pt x="228967" y="241922"/>
                  </a:lnTo>
                  <a:lnTo>
                    <a:pt x="237311" y="242551"/>
                  </a:lnTo>
                  <a:lnTo>
                    <a:pt x="246261" y="242970"/>
                  </a:lnTo>
                  <a:lnTo>
                    <a:pt x="264389" y="243436"/>
                  </a:lnTo>
                  <a:lnTo>
                    <a:pt x="280913" y="243643"/>
                  </a:lnTo>
                  <a:lnTo>
                    <a:pt x="288876" y="242852"/>
                  </a:lnTo>
                  <a:lnTo>
                    <a:pt x="296724" y="241478"/>
                  </a:lnTo>
                  <a:lnTo>
                    <a:pt x="304496" y="239715"/>
                  </a:lnTo>
                  <a:lnTo>
                    <a:pt x="312218" y="237693"/>
                  </a:lnTo>
                  <a:lnTo>
                    <a:pt x="319905" y="235498"/>
                  </a:lnTo>
                  <a:lnTo>
                    <a:pt x="327570" y="233188"/>
                  </a:lnTo>
                  <a:lnTo>
                    <a:pt x="334374" y="230801"/>
                  </a:lnTo>
                  <a:lnTo>
                    <a:pt x="340602" y="228364"/>
                  </a:lnTo>
                  <a:lnTo>
                    <a:pt x="352039" y="223398"/>
                  </a:lnTo>
                  <a:lnTo>
                    <a:pt x="362766" y="218368"/>
                  </a:lnTo>
                  <a:lnTo>
                    <a:pt x="370921" y="215569"/>
                  </a:lnTo>
                  <a:lnTo>
                    <a:pt x="381000" y="21332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02" name="SMARTInkAnnotation132"/>
            <p:cNvSpPr/>
            <p:nvPr/>
          </p:nvSpPr>
          <p:spPr>
            <a:xfrm>
              <a:off x="1805940" y="5349240"/>
              <a:ext cx="213361" cy="22861"/>
            </a:xfrm>
            <a:custGeom>
              <a:avLst/>
              <a:gdLst/>
              <a:ahLst/>
              <a:cxnLst/>
              <a:rect l="0" t="0" r="0" b="0"/>
              <a:pathLst>
                <a:path w="213361" h="22861">
                  <a:moveTo>
                    <a:pt x="0" y="22860"/>
                  </a:moveTo>
                  <a:lnTo>
                    <a:pt x="32564" y="22860"/>
                  </a:lnTo>
                  <a:lnTo>
                    <a:pt x="39489" y="22014"/>
                  </a:lnTo>
                  <a:lnTo>
                    <a:pt x="46646" y="20602"/>
                  </a:lnTo>
                  <a:lnTo>
                    <a:pt x="53958" y="18815"/>
                  </a:lnTo>
                  <a:lnTo>
                    <a:pt x="62218" y="17623"/>
                  </a:lnTo>
                  <a:lnTo>
                    <a:pt x="71112" y="16829"/>
                  </a:lnTo>
                  <a:lnTo>
                    <a:pt x="80428" y="16299"/>
                  </a:lnTo>
                  <a:lnTo>
                    <a:pt x="90026" y="15100"/>
                  </a:lnTo>
                  <a:lnTo>
                    <a:pt x="99811" y="13453"/>
                  </a:lnTo>
                  <a:lnTo>
                    <a:pt x="109721" y="11509"/>
                  </a:lnTo>
                  <a:lnTo>
                    <a:pt x="119714" y="10212"/>
                  </a:lnTo>
                  <a:lnTo>
                    <a:pt x="129763" y="9348"/>
                  </a:lnTo>
                  <a:lnTo>
                    <a:pt x="139848" y="8772"/>
                  </a:lnTo>
                  <a:lnTo>
                    <a:pt x="150806" y="7542"/>
                  </a:lnTo>
                  <a:lnTo>
                    <a:pt x="162344" y="5874"/>
                  </a:lnTo>
                  <a:lnTo>
                    <a:pt x="174269" y="3916"/>
                  </a:lnTo>
                  <a:lnTo>
                    <a:pt x="183913" y="2610"/>
                  </a:lnTo>
                  <a:lnTo>
                    <a:pt x="192036" y="1740"/>
                  </a:lnTo>
                  <a:lnTo>
                    <a:pt x="21336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03" name="SMARTInkAnnotation133"/>
            <p:cNvSpPr/>
            <p:nvPr/>
          </p:nvSpPr>
          <p:spPr>
            <a:xfrm>
              <a:off x="1897380" y="5448300"/>
              <a:ext cx="190501" cy="22826"/>
            </a:xfrm>
            <a:custGeom>
              <a:avLst/>
              <a:gdLst/>
              <a:ahLst/>
              <a:cxnLst/>
              <a:rect l="0" t="0" r="0" b="0"/>
              <a:pathLst>
                <a:path w="190501" h="22826">
                  <a:moveTo>
                    <a:pt x="0" y="7620"/>
                  </a:moveTo>
                  <a:lnTo>
                    <a:pt x="10606" y="18226"/>
                  </a:lnTo>
                  <a:lnTo>
                    <a:pt x="13844" y="19770"/>
                  </a:lnTo>
                  <a:lnTo>
                    <a:pt x="17696" y="20801"/>
                  </a:lnTo>
                  <a:lnTo>
                    <a:pt x="21957" y="21487"/>
                  </a:lnTo>
                  <a:lnTo>
                    <a:pt x="27338" y="21945"/>
                  </a:lnTo>
                  <a:lnTo>
                    <a:pt x="33465" y="22250"/>
                  </a:lnTo>
                  <a:lnTo>
                    <a:pt x="47893" y="22589"/>
                  </a:lnTo>
                  <a:lnTo>
                    <a:pt x="90555" y="22825"/>
                  </a:lnTo>
                  <a:lnTo>
                    <a:pt x="99317" y="21990"/>
                  </a:lnTo>
                  <a:lnTo>
                    <a:pt x="108545" y="20586"/>
                  </a:lnTo>
                  <a:lnTo>
                    <a:pt x="118083" y="18804"/>
                  </a:lnTo>
                  <a:lnTo>
                    <a:pt x="126982" y="16769"/>
                  </a:lnTo>
                  <a:lnTo>
                    <a:pt x="135455" y="14566"/>
                  </a:lnTo>
                  <a:lnTo>
                    <a:pt x="143643" y="12251"/>
                  </a:lnTo>
                  <a:lnTo>
                    <a:pt x="159515" y="7420"/>
                  </a:lnTo>
                  <a:lnTo>
                    <a:pt x="167303" y="4947"/>
                  </a:lnTo>
                  <a:lnTo>
                    <a:pt x="173342" y="3298"/>
                  </a:lnTo>
                  <a:lnTo>
                    <a:pt x="178215" y="2199"/>
                  </a:lnTo>
                  <a:lnTo>
                    <a:pt x="1905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04" name="SMARTInkAnnotation134"/>
            <p:cNvSpPr/>
            <p:nvPr/>
          </p:nvSpPr>
          <p:spPr>
            <a:xfrm>
              <a:off x="2225183" y="5196840"/>
              <a:ext cx="243698" cy="158829"/>
            </a:xfrm>
            <a:custGeom>
              <a:avLst/>
              <a:gdLst/>
              <a:ahLst/>
              <a:cxnLst/>
              <a:rect l="0" t="0" r="0" b="0"/>
              <a:pathLst>
                <a:path w="243698" h="158829">
                  <a:moveTo>
                    <a:pt x="76057" y="0"/>
                  </a:moveTo>
                  <a:lnTo>
                    <a:pt x="68751" y="0"/>
                  </a:lnTo>
                  <a:lnTo>
                    <a:pt x="66319" y="4516"/>
                  </a:lnTo>
                  <a:lnTo>
                    <a:pt x="64485" y="8091"/>
                  </a:lnTo>
                  <a:lnTo>
                    <a:pt x="62416" y="11320"/>
                  </a:lnTo>
                  <a:lnTo>
                    <a:pt x="60190" y="14320"/>
                  </a:lnTo>
                  <a:lnTo>
                    <a:pt x="57858" y="17167"/>
                  </a:lnTo>
                  <a:lnTo>
                    <a:pt x="55458" y="20758"/>
                  </a:lnTo>
                  <a:lnTo>
                    <a:pt x="53011" y="24845"/>
                  </a:lnTo>
                  <a:lnTo>
                    <a:pt x="50533" y="29263"/>
                  </a:lnTo>
                  <a:lnTo>
                    <a:pt x="47188" y="33902"/>
                  </a:lnTo>
                  <a:lnTo>
                    <a:pt x="43264" y="38688"/>
                  </a:lnTo>
                  <a:lnTo>
                    <a:pt x="38955" y="43572"/>
                  </a:lnTo>
                  <a:lnTo>
                    <a:pt x="29652" y="53514"/>
                  </a:lnTo>
                  <a:lnTo>
                    <a:pt x="13927" y="69649"/>
                  </a:lnTo>
                  <a:lnTo>
                    <a:pt x="10931" y="73526"/>
                  </a:lnTo>
                  <a:lnTo>
                    <a:pt x="8086" y="77804"/>
                  </a:lnTo>
                  <a:lnTo>
                    <a:pt x="5343" y="82349"/>
                  </a:lnTo>
                  <a:lnTo>
                    <a:pt x="3514" y="87073"/>
                  </a:lnTo>
                  <a:lnTo>
                    <a:pt x="2295" y="91915"/>
                  </a:lnTo>
                  <a:lnTo>
                    <a:pt x="1482" y="96837"/>
                  </a:lnTo>
                  <a:lnTo>
                    <a:pt x="941" y="101811"/>
                  </a:lnTo>
                  <a:lnTo>
                    <a:pt x="580" y="106821"/>
                  </a:lnTo>
                  <a:lnTo>
                    <a:pt x="178" y="116056"/>
                  </a:lnTo>
                  <a:lnTo>
                    <a:pt x="0" y="122983"/>
                  </a:lnTo>
                  <a:lnTo>
                    <a:pt x="799" y="126015"/>
                  </a:lnTo>
                  <a:lnTo>
                    <a:pt x="2179" y="128883"/>
                  </a:lnTo>
                  <a:lnTo>
                    <a:pt x="3945" y="131642"/>
                  </a:lnTo>
                  <a:lnTo>
                    <a:pt x="6815" y="134328"/>
                  </a:lnTo>
                  <a:lnTo>
                    <a:pt x="10423" y="136965"/>
                  </a:lnTo>
                  <a:lnTo>
                    <a:pt x="14521" y="139570"/>
                  </a:lnTo>
                  <a:lnTo>
                    <a:pt x="18946" y="142154"/>
                  </a:lnTo>
                  <a:lnTo>
                    <a:pt x="23590" y="144722"/>
                  </a:lnTo>
                  <a:lnTo>
                    <a:pt x="28379" y="147281"/>
                  </a:lnTo>
                  <a:lnTo>
                    <a:pt x="34958" y="148988"/>
                  </a:lnTo>
                  <a:lnTo>
                    <a:pt x="42731" y="150125"/>
                  </a:lnTo>
                  <a:lnTo>
                    <a:pt x="51300" y="150884"/>
                  </a:lnTo>
                  <a:lnTo>
                    <a:pt x="60399" y="152235"/>
                  </a:lnTo>
                  <a:lnTo>
                    <a:pt x="69852" y="153984"/>
                  </a:lnTo>
                  <a:lnTo>
                    <a:pt x="79540" y="155996"/>
                  </a:lnTo>
                  <a:lnTo>
                    <a:pt x="89386" y="157337"/>
                  </a:lnTo>
                  <a:lnTo>
                    <a:pt x="99336" y="158232"/>
                  </a:lnTo>
                  <a:lnTo>
                    <a:pt x="109356" y="158828"/>
                  </a:lnTo>
                  <a:lnTo>
                    <a:pt x="119424" y="158379"/>
                  </a:lnTo>
                  <a:lnTo>
                    <a:pt x="129521" y="157232"/>
                  </a:lnTo>
                  <a:lnTo>
                    <a:pt x="139640" y="155622"/>
                  </a:lnTo>
                  <a:lnTo>
                    <a:pt x="149772" y="154548"/>
                  </a:lnTo>
                  <a:lnTo>
                    <a:pt x="159914" y="153831"/>
                  </a:lnTo>
                  <a:lnTo>
                    <a:pt x="170061" y="153354"/>
                  </a:lnTo>
                  <a:lnTo>
                    <a:pt x="180213" y="152190"/>
                  </a:lnTo>
                  <a:lnTo>
                    <a:pt x="190368" y="150567"/>
                  </a:lnTo>
                  <a:lnTo>
                    <a:pt x="200524" y="148638"/>
                  </a:lnTo>
                  <a:lnTo>
                    <a:pt x="208142" y="146505"/>
                  </a:lnTo>
                  <a:lnTo>
                    <a:pt x="214067" y="144237"/>
                  </a:lnTo>
                  <a:lnTo>
                    <a:pt x="218864" y="141878"/>
                  </a:lnTo>
                  <a:lnTo>
                    <a:pt x="223755" y="140306"/>
                  </a:lnTo>
                  <a:lnTo>
                    <a:pt x="228709" y="139257"/>
                  </a:lnTo>
                  <a:lnTo>
                    <a:pt x="243697" y="1371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05" name="SMARTInkAnnotation135"/>
            <p:cNvSpPr/>
            <p:nvPr/>
          </p:nvSpPr>
          <p:spPr>
            <a:xfrm>
              <a:off x="2468880" y="5219700"/>
              <a:ext cx="7621" cy="304801"/>
            </a:xfrm>
            <a:custGeom>
              <a:avLst/>
              <a:gdLst/>
              <a:ahLst/>
              <a:cxnLst/>
              <a:rect l="0" t="0" r="0" b="0"/>
              <a:pathLst>
                <a:path w="7621" h="304801">
                  <a:moveTo>
                    <a:pt x="0" y="0"/>
                  </a:moveTo>
                  <a:lnTo>
                    <a:pt x="0" y="17912"/>
                  </a:lnTo>
                  <a:lnTo>
                    <a:pt x="847" y="21255"/>
                  </a:lnTo>
                  <a:lnTo>
                    <a:pt x="2258" y="25176"/>
                  </a:lnTo>
                  <a:lnTo>
                    <a:pt x="4045" y="29484"/>
                  </a:lnTo>
                  <a:lnTo>
                    <a:pt x="5237" y="34896"/>
                  </a:lnTo>
                  <a:lnTo>
                    <a:pt x="6032" y="41044"/>
                  </a:lnTo>
                  <a:lnTo>
                    <a:pt x="6561" y="47683"/>
                  </a:lnTo>
                  <a:lnTo>
                    <a:pt x="6914" y="54648"/>
                  </a:lnTo>
                  <a:lnTo>
                    <a:pt x="7306" y="69161"/>
                  </a:lnTo>
                  <a:lnTo>
                    <a:pt x="7620" y="3048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06" name="SMARTInkAnnotation136"/>
            <p:cNvSpPr/>
            <p:nvPr/>
          </p:nvSpPr>
          <p:spPr>
            <a:xfrm>
              <a:off x="1237670" y="5791559"/>
              <a:ext cx="293951" cy="273962"/>
            </a:xfrm>
            <a:custGeom>
              <a:avLst/>
              <a:gdLst/>
              <a:ahLst/>
              <a:cxnLst/>
              <a:rect l="0" t="0" r="0" b="0"/>
              <a:pathLst>
                <a:path w="293951" h="273962">
                  <a:moveTo>
                    <a:pt x="12010" y="75841"/>
                  </a:moveTo>
                  <a:lnTo>
                    <a:pt x="12010" y="79886"/>
                  </a:lnTo>
                  <a:lnTo>
                    <a:pt x="12857" y="81078"/>
                  </a:lnTo>
                  <a:lnTo>
                    <a:pt x="14268" y="81872"/>
                  </a:lnTo>
                  <a:lnTo>
                    <a:pt x="18571" y="83147"/>
                  </a:lnTo>
                  <a:lnTo>
                    <a:pt x="23361" y="87413"/>
                  </a:lnTo>
                  <a:lnTo>
                    <a:pt x="24658" y="89483"/>
                  </a:lnTo>
                  <a:lnTo>
                    <a:pt x="26098" y="94040"/>
                  </a:lnTo>
                  <a:lnTo>
                    <a:pt x="26909" y="101365"/>
                  </a:lnTo>
                  <a:lnTo>
                    <a:pt x="27098" y="108634"/>
                  </a:lnTo>
                  <a:lnTo>
                    <a:pt x="27149" y="112943"/>
                  </a:lnTo>
                  <a:lnTo>
                    <a:pt x="28029" y="116663"/>
                  </a:lnTo>
                  <a:lnTo>
                    <a:pt x="31265" y="123053"/>
                  </a:lnTo>
                  <a:lnTo>
                    <a:pt x="31620" y="126789"/>
                  </a:lnTo>
                  <a:lnTo>
                    <a:pt x="31010" y="130973"/>
                  </a:lnTo>
                  <a:lnTo>
                    <a:pt x="28921" y="139291"/>
                  </a:lnTo>
                  <a:lnTo>
                    <a:pt x="27993" y="145810"/>
                  </a:lnTo>
                  <a:lnTo>
                    <a:pt x="25322" y="153787"/>
                  </a:lnTo>
                  <a:lnTo>
                    <a:pt x="23425" y="158285"/>
                  </a:lnTo>
                  <a:lnTo>
                    <a:pt x="22160" y="162978"/>
                  </a:lnTo>
                  <a:lnTo>
                    <a:pt x="21316" y="167799"/>
                  </a:lnTo>
                  <a:lnTo>
                    <a:pt x="20754" y="172706"/>
                  </a:lnTo>
                  <a:lnTo>
                    <a:pt x="19533" y="177672"/>
                  </a:lnTo>
                  <a:lnTo>
                    <a:pt x="17872" y="182674"/>
                  </a:lnTo>
                  <a:lnTo>
                    <a:pt x="15918" y="187704"/>
                  </a:lnTo>
                  <a:lnTo>
                    <a:pt x="14615" y="192750"/>
                  </a:lnTo>
                  <a:lnTo>
                    <a:pt x="13747" y="197806"/>
                  </a:lnTo>
                  <a:lnTo>
                    <a:pt x="13168" y="202871"/>
                  </a:lnTo>
                  <a:lnTo>
                    <a:pt x="11936" y="207941"/>
                  </a:lnTo>
                  <a:lnTo>
                    <a:pt x="10267" y="213015"/>
                  </a:lnTo>
                  <a:lnTo>
                    <a:pt x="8308" y="218090"/>
                  </a:lnTo>
                  <a:lnTo>
                    <a:pt x="6131" y="225988"/>
                  </a:lnTo>
                  <a:lnTo>
                    <a:pt x="5164" y="233166"/>
                  </a:lnTo>
                  <a:lnTo>
                    <a:pt x="4906" y="237451"/>
                  </a:lnTo>
                  <a:lnTo>
                    <a:pt x="4619" y="245881"/>
                  </a:lnTo>
                  <a:lnTo>
                    <a:pt x="4420" y="256863"/>
                  </a:lnTo>
                  <a:lnTo>
                    <a:pt x="4392" y="265119"/>
                  </a:lnTo>
                  <a:lnTo>
                    <a:pt x="4390" y="259673"/>
                  </a:lnTo>
                  <a:lnTo>
                    <a:pt x="2132" y="254629"/>
                  </a:lnTo>
                  <a:lnTo>
                    <a:pt x="345" y="250913"/>
                  </a:lnTo>
                  <a:lnTo>
                    <a:pt x="0" y="246743"/>
                  </a:lnTo>
                  <a:lnTo>
                    <a:pt x="617" y="242269"/>
                  </a:lnTo>
                  <a:lnTo>
                    <a:pt x="1874" y="237593"/>
                  </a:lnTo>
                  <a:lnTo>
                    <a:pt x="2713" y="232783"/>
                  </a:lnTo>
                  <a:lnTo>
                    <a:pt x="3272" y="227882"/>
                  </a:lnTo>
                  <a:lnTo>
                    <a:pt x="3645" y="222922"/>
                  </a:lnTo>
                  <a:lnTo>
                    <a:pt x="4740" y="217921"/>
                  </a:lnTo>
                  <a:lnTo>
                    <a:pt x="6316" y="212895"/>
                  </a:lnTo>
                  <a:lnTo>
                    <a:pt x="8214" y="207850"/>
                  </a:lnTo>
                  <a:lnTo>
                    <a:pt x="9479" y="201948"/>
                  </a:lnTo>
                  <a:lnTo>
                    <a:pt x="10323" y="195472"/>
                  </a:lnTo>
                  <a:lnTo>
                    <a:pt x="10885" y="188615"/>
                  </a:lnTo>
                  <a:lnTo>
                    <a:pt x="12107" y="181504"/>
                  </a:lnTo>
                  <a:lnTo>
                    <a:pt x="13768" y="174223"/>
                  </a:lnTo>
                  <a:lnTo>
                    <a:pt x="15722" y="166829"/>
                  </a:lnTo>
                  <a:lnTo>
                    <a:pt x="17871" y="160206"/>
                  </a:lnTo>
                  <a:lnTo>
                    <a:pt x="20151" y="154097"/>
                  </a:lnTo>
                  <a:lnTo>
                    <a:pt x="22517" y="148332"/>
                  </a:lnTo>
                  <a:lnTo>
                    <a:pt x="24942" y="141949"/>
                  </a:lnTo>
                  <a:lnTo>
                    <a:pt x="29893" y="128082"/>
                  </a:lnTo>
                  <a:lnTo>
                    <a:pt x="37441" y="105995"/>
                  </a:lnTo>
                  <a:lnTo>
                    <a:pt x="40817" y="99331"/>
                  </a:lnTo>
                  <a:lnTo>
                    <a:pt x="44761" y="93194"/>
                  </a:lnTo>
                  <a:lnTo>
                    <a:pt x="49084" y="87410"/>
                  </a:lnTo>
                  <a:lnTo>
                    <a:pt x="52813" y="81860"/>
                  </a:lnTo>
                  <a:lnTo>
                    <a:pt x="56145" y="76467"/>
                  </a:lnTo>
                  <a:lnTo>
                    <a:pt x="59213" y="71178"/>
                  </a:lnTo>
                  <a:lnTo>
                    <a:pt x="64880" y="60786"/>
                  </a:lnTo>
                  <a:lnTo>
                    <a:pt x="67577" y="55645"/>
                  </a:lnTo>
                  <a:lnTo>
                    <a:pt x="70221" y="49677"/>
                  </a:lnTo>
                  <a:lnTo>
                    <a:pt x="72831" y="43158"/>
                  </a:lnTo>
                  <a:lnTo>
                    <a:pt x="75417" y="36273"/>
                  </a:lnTo>
                  <a:lnTo>
                    <a:pt x="78835" y="30835"/>
                  </a:lnTo>
                  <a:lnTo>
                    <a:pt x="87148" y="22536"/>
                  </a:lnTo>
                  <a:lnTo>
                    <a:pt x="94229" y="16026"/>
                  </a:lnTo>
                  <a:lnTo>
                    <a:pt x="97303" y="13104"/>
                  </a:lnTo>
                  <a:lnTo>
                    <a:pt x="100199" y="11157"/>
                  </a:lnTo>
                  <a:lnTo>
                    <a:pt x="109166" y="7568"/>
                  </a:lnTo>
                  <a:lnTo>
                    <a:pt x="117562" y="3729"/>
                  </a:lnTo>
                  <a:lnTo>
                    <a:pt x="124679" y="1458"/>
                  </a:lnTo>
                  <a:lnTo>
                    <a:pt x="133447" y="179"/>
                  </a:lnTo>
                  <a:lnTo>
                    <a:pt x="136148" y="0"/>
                  </a:lnTo>
                  <a:lnTo>
                    <a:pt x="143665" y="2058"/>
                  </a:lnTo>
                  <a:lnTo>
                    <a:pt x="151803" y="5796"/>
                  </a:lnTo>
                  <a:lnTo>
                    <a:pt x="158242" y="10278"/>
                  </a:lnTo>
                  <a:lnTo>
                    <a:pt x="166628" y="17562"/>
                  </a:lnTo>
                  <a:lnTo>
                    <a:pt x="171887" y="24821"/>
                  </a:lnTo>
                  <a:lnTo>
                    <a:pt x="174475" y="29128"/>
                  </a:lnTo>
                  <a:lnTo>
                    <a:pt x="177047" y="33692"/>
                  </a:lnTo>
                  <a:lnTo>
                    <a:pt x="182162" y="43279"/>
                  </a:lnTo>
                  <a:lnTo>
                    <a:pt x="185558" y="48206"/>
                  </a:lnTo>
                  <a:lnTo>
                    <a:pt x="189515" y="53185"/>
                  </a:lnTo>
                  <a:lnTo>
                    <a:pt x="193847" y="58197"/>
                  </a:lnTo>
                  <a:lnTo>
                    <a:pt x="197581" y="64079"/>
                  </a:lnTo>
                  <a:lnTo>
                    <a:pt x="200918" y="70539"/>
                  </a:lnTo>
                  <a:lnTo>
                    <a:pt x="203988" y="77387"/>
                  </a:lnTo>
                  <a:lnTo>
                    <a:pt x="206882" y="84491"/>
                  </a:lnTo>
                  <a:lnTo>
                    <a:pt x="209658" y="91768"/>
                  </a:lnTo>
                  <a:lnTo>
                    <a:pt x="212356" y="99159"/>
                  </a:lnTo>
                  <a:lnTo>
                    <a:pt x="215000" y="105779"/>
                  </a:lnTo>
                  <a:lnTo>
                    <a:pt x="217610" y="111887"/>
                  </a:lnTo>
                  <a:lnTo>
                    <a:pt x="220197" y="117651"/>
                  </a:lnTo>
                  <a:lnTo>
                    <a:pt x="222768" y="124035"/>
                  </a:lnTo>
                  <a:lnTo>
                    <a:pt x="227883" y="137900"/>
                  </a:lnTo>
                  <a:lnTo>
                    <a:pt x="231278" y="145154"/>
                  </a:lnTo>
                  <a:lnTo>
                    <a:pt x="235236" y="152530"/>
                  </a:lnTo>
                  <a:lnTo>
                    <a:pt x="239567" y="159987"/>
                  </a:lnTo>
                  <a:lnTo>
                    <a:pt x="242455" y="166652"/>
                  </a:lnTo>
                  <a:lnTo>
                    <a:pt x="244380" y="172788"/>
                  </a:lnTo>
                  <a:lnTo>
                    <a:pt x="245663" y="178572"/>
                  </a:lnTo>
                  <a:lnTo>
                    <a:pt x="248212" y="184969"/>
                  </a:lnTo>
                  <a:lnTo>
                    <a:pt x="251605" y="191773"/>
                  </a:lnTo>
                  <a:lnTo>
                    <a:pt x="259043" y="205260"/>
                  </a:lnTo>
                  <a:lnTo>
                    <a:pt x="267991" y="222373"/>
                  </a:lnTo>
                  <a:lnTo>
                    <a:pt x="273382" y="232971"/>
                  </a:lnTo>
                  <a:lnTo>
                    <a:pt x="275158" y="238168"/>
                  </a:lnTo>
                  <a:lnTo>
                    <a:pt x="276342" y="243325"/>
                  </a:lnTo>
                  <a:lnTo>
                    <a:pt x="277131" y="248457"/>
                  </a:lnTo>
                  <a:lnTo>
                    <a:pt x="278504" y="251879"/>
                  </a:lnTo>
                  <a:lnTo>
                    <a:pt x="280266" y="254160"/>
                  </a:lnTo>
                  <a:lnTo>
                    <a:pt x="282288" y="255680"/>
                  </a:lnTo>
                  <a:lnTo>
                    <a:pt x="286791" y="261885"/>
                  </a:lnTo>
                  <a:lnTo>
                    <a:pt x="293950" y="2739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07" name="SMARTInkAnnotation137"/>
            <p:cNvSpPr/>
            <p:nvPr/>
          </p:nvSpPr>
          <p:spPr>
            <a:xfrm>
              <a:off x="1653540" y="5905500"/>
              <a:ext cx="182881" cy="7621"/>
            </a:xfrm>
            <a:custGeom>
              <a:avLst/>
              <a:gdLst/>
              <a:ahLst/>
              <a:cxnLst/>
              <a:rect l="0" t="0" r="0" b="0"/>
              <a:pathLst>
                <a:path w="182881" h="7621">
                  <a:moveTo>
                    <a:pt x="0" y="7620"/>
                  </a:moveTo>
                  <a:lnTo>
                    <a:pt x="58289" y="7620"/>
                  </a:lnTo>
                  <a:lnTo>
                    <a:pt x="66799" y="6774"/>
                  </a:lnTo>
                  <a:lnTo>
                    <a:pt x="75013" y="5363"/>
                  </a:lnTo>
                  <a:lnTo>
                    <a:pt x="83028" y="3575"/>
                  </a:lnTo>
                  <a:lnTo>
                    <a:pt x="90912" y="2384"/>
                  </a:lnTo>
                  <a:lnTo>
                    <a:pt x="98708" y="1589"/>
                  </a:lnTo>
                  <a:lnTo>
                    <a:pt x="106445" y="1059"/>
                  </a:lnTo>
                  <a:lnTo>
                    <a:pt x="114144" y="707"/>
                  </a:lnTo>
                  <a:lnTo>
                    <a:pt x="129471" y="314"/>
                  </a:lnTo>
                  <a:lnTo>
                    <a:pt x="172801" y="13"/>
                  </a:lnTo>
                  <a:lnTo>
                    <a:pt x="1828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08" name="SMARTInkAnnotation138"/>
            <p:cNvSpPr/>
            <p:nvPr/>
          </p:nvSpPr>
          <p:spPr>
            <a:xfrm>
              <a:off x="1607820" y="5981700"/>
              <a:ext cx="175261" cy="15241"/>
            </a:xfrm>
            <a:custGeom>
              <a:avLst/>
              <a:gdLst/>
              <a:ahLst/>
              <a:cxnLst/>
              <a:rect l="0" t="0" r="0" b="0"/>
              <a:pathLst>
                <a:path w="175261" h="15241">
                  <a:moveTo>
                    <a:pt x="0" y="15240"/>
                  </a:moveTo>
                  <a:lnTo>
                    <a:pt x="8091" y="15240"/>
                  </a:lnTo>
                  <a:lnTo>
                    <a:pt x="13014" y="14393"/>
                  </a:lnTo>
                  <a:lnTo>
                    <a:pt x="18836" y="12983"/>
                  </a:lnTo>
                  <a:lnTo>
                    <a:pt x="25257" y="11195"/>
                  </a:lnTo>
                  <a:lnTo>
                    <a:pt x="32078" y="10003"/>
                  </a:lnTo>
                  <a:lnTo>
                    <a:pt x="39166" y="9209"/>
                  </a:lnTo>
                  <a:lnTo>
                    <a:pt x="46430" y="8679"/>
                  </a:lnTo>
                  <a:lnTo>
                    <a:pt x="54660" y="8326"/>
                  </a:lnTo>
                  <a:lnTo>
                    <a:pt x="72836" y="7934"/>
                  </a:lnTo>
                  <a:lnTo>
                    <a:pt x="83271" y="6983"/>
                  </a:lnTo>
                  <a:lnTo>
                    <a:pt x="94461" y="5502"/>
                  </a:lnTo>
                  <a:lnTo>
                    <a:pt x="106154" y="3668"/>
                  </a:lnTo>
                  <a:lnTo>
                    <a:pt x="117336" y="2445"/>
                  </a:lnTo>
                  <a:lnTo>
                    <a:pt x="128177" y="1630"/>
                  </a:lnTo>
                  <a:lnTo>
                    <a:pt x="147561" y="725"/>
                  </a:lnTo>
                  <a:lnTo>
                    <a:pt x="17526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09" name="SMARTInkAnnotation139"/>
            <p:cNvSpPr/>
            <p:nvPr/>
          </p:nvSpPr>
          <p:spPr>
            <a:xfrm>
              <a:off x="2036428" y="5722713"/>
              <a:ext cx="270745" cy="342808"/>
            </a:xfrm>
            <a:custGeom>
              <a:avLst/>
              <a:gdLst/>
              <a:ahLst/>
              <a:cxnLst/>
              <a:rect l="0" t="0" r="0" b="0"/>
              <a:pathLst>
                <a:path w="270745" h="342808">
                  <a:moveTo>
                    <a:pt x="142892" y="7528"/>
                  </a:moveTo>
                  <a:lnTo>
                    <a:pt x="142892" y="966"/>
                  </a:lnTo>
                  <a:lnTo>
                    <a:pt x="143739" y="614"/>
                  </a:lnTo>
                  <a:lnTo>
                    <a:pt x="147282" y="117"/>
                  </a:lnTo>
                  <a:lnTo>
                    <a:pt x="145408" y="0"/>
                  </a:lnTo>
                  <a:lnTo>
                    <a:pt x="144569" y="816"/>
                  </a:lnTo>
                  <a:lnTo>
                    <a:pt x="144010" y="2206"/>
                  </a:lnTo>
                  <a:lnTo>
                    <a:pt x="143637" y="3980"/>
                  </a:lnTo>
                  <a:lnTo>
                    <a:pt x="140966" y="8209"/>
                  </a:lnTo>
                  <a:lnTo>
                    <a:pt x="139068" y="10521"/>
                  </a:lnTo>
                  <a:lnTo>
                    <a:pt x="132443" y="15349"/>
                  </a:lnTo>
                  <a:lnTo>
                    <a:pt x="128306" y="17822"/>
                  </a:lnTo>
                  <a:lnTo>
                    <a:pt x="123855" y="21164"/>
                  </a:lnTo>
                  <a:lnTo>
                    <a:pt x="119194" y="25085"/>
                  </a:lnTo>
                  <a:lnTo>
                    <a:pt x="114393" y="29392"/>
                  </a:lnTo>
                  <a:lnTo>
                    <a:pt x="109500" y="34803"/>
                  </a:lnTo>
                  <a:lnTo>
                    <a:pt x="104544" y="40952"/>
                  </a:lnTo>
                  <a:lnTo>
                    <a:pt x="99547" y="47590"/>
                  </a:lnTo>
                  <a:lnTo>
                    <a:pt x="93675" y="54556"/>
                  </a:lnTo>
                  <a:lnTo>
                    <a:pt x="87220" y="61740"/>
                  </a:lnTo>
                  <a:lnTo>
                    <a:pt x="80378" y="69069"/>
                  </a:lnTo>
                  <a:lnTo>
                    <a:pt x="74122" y="76495"/>
                  </a:lnTo>
                  <a:lnTo>
                    <a:pt x="68259" y="83986"/>
                  </a:lnTo>
                  <a:lnTo>
                    <a:pt x="62657" y="91520"/>
                  </a:lnTo>
                  <a:lnTo>
                    <a:pt x="56381" y="99082"/>
                  </a:lnTo>
                  <a:lnTo>
                    <a:pt x="49659" y="106664"/>
                  </a:lnTo>
                  <a:lnTo>
                    <a:pt x="42637" y="114259"/>
                  </a:lnTo>
                  <a:lnTo>
                    <a:pt x="37108" y="121861"/>
                  </a:lnTo>
                  <a:lnTo>
                    <a:pt x="32576" y="129470"/>
                  </a:lnTo>
                  <a:lnTo>
                    <a:pt x="28708" y="137082"/>
                  </a:lnTo>
                  <a:lnTo>
                    <a:pt x="24436" y="144698"/>
                  </a:lnTo>
                  <a:lnTo>
                    <a:pt x="19894" y="152314"/>
                  </a:lnTo>
                  <a:lnTo>
                    <a:pt x="15174" y="159931"/>
                  </a:lnTo>
                  <a:lnTo>
                    <a:pt x="11180" y="167550"/>
                  </a:lnTo>
                  <a:lnTo>
                    <a:pt x="7670" y="175169"/>
                  </a:lnTo>
                  <a:lnTo>
                    <a:pt x="4484" y="182789"/>
                  </a:lnTo>
                  <a:lnTo>
                    <a:pt x="2360" y="189561"/>
                  </a:lnTo>
                  <a:lnTo>
                    <a:pt x="944" y="195770"/>
                  </a:lnTo>
                  <a:lnTo>
                    <a:pt x="0" y="201603"/>
                  </a:lnTo>
                  <a:lnTo>
                    <a:pt x="217" y="208031"/>
                  </a:lnTo>
                  <a:lnTo>
                    <a:pt x="1209" y="214856"/>
                  </a:lnTo>
                  <a:lnTo>
                    <a:pt x="2716" y="221947"/>
                  </a:lnTo>
                  <a:lnTo>
                    <a:pt x="4568" y="229214"/>
                  </a:lnTo>
                  <a:lnTo>
                    <a:pt x="6650" y="236598"/>
                  </a:lnTo>
                  <a:lnTo>
                    <a:pt x="8883" y="244061"/>
                  </a:lnTo>
                  <a:lnTo>
                    <a:pt x="12913" y="250730"/>
                  </a:lnTo>
                  <a:lnTo>
                    <a:pt x="18140" y="256869"/>
                  </a:lnTo>
                  <a:lnTo>
                    <a:pt x="24164" y="262655"/>
                  </a:lnTo>
                  <a:lnTo>
                    <a:pt x="30720" y="268206"/>
                  </a:lnTo>
                  <a:lnTo>
                    <a:pt x="37630" y="273600"/>
                  </a:lnTo>
                  <a:lnTo>
                    <a:pt x="44778" y="278889"/>
                  </a:lnTo>
                  <a:lnTo>
                    <a:pt x="52929" y="284109"/>
                  </a:lnTo>
                  <a:lnTo>
                    <a:pt x="61750" y="289281"/>
                  </a:lnTo>
                  <a:lnTo>
                    <a:pt x="71017" y="294424"/>
                  </a:lnTo>
                  <a:lnTo>
                    <a:pt x="80582" y="298698"/>
                  </a:lnTo>
                  <a:lnTo>
                    <a:pt x="90346" y="302394"/>
                  </a:lnTo>
                  <a:lnTo>
                    <a:pt x="100241" y="305705"/>
                  </a:lnTo>
                  <a:lnTo>
                    <a:pt x="111072" y="308759"/>
                  </a:lnTo>
                  <a:lnTo>
                    <a:pt x="122525" y="311642"/>
                  </a:lnTo>
                  <a:lnTo>
                    <a:pt x="134394" y="314410"/>
                  </a:lnTo>
                  <a:lnTo>
                    <a:pt x="145693" y="316256"/>
                  </a:lnTo>
                  <a:lnTo>
                    <a:pt x="156613" y="317486"/>
                  </a:lnTo>
                  <a:lnTo>
                    <a:pt x="167279" y="318307"/>
                  </a:lnTo>
                  <a:lnTo>
                    <a:pt x="177777" y="318007"/>
                  </a:lnTo>
                  <a:lnTo>
                    <a:pt x="188162" y="316961"/>
                  </a:lnTo>
                  <a:lnTo>
                    <a:pt x="198472" y="315416"/>
                  </a:lnTo>
                  <a:lnTo>
                    <a:pt x="207886" y="313540"/>
                  </a:lnTo>
                  <a:lnTo>
                    <a:pt x="216701" y="311442"/>
                  </a:lnTo>
                  <a:lnTo>
                    <a:pt x="225118" y="309198"/>
                  </a:lnTo>
                  <a:lnTo>
                    <a:pt x="232423" y="306008"/>
                  </a:lnTo>
                  <a:lnTo>
                    <a:pt x="238986" y="302187"/>
                  </a:lnTo>
                  <a:lnTo>
                    <a:pt x="245055" y="297947"/>
                  </a:lnTo>
                  <a:lnTo>
                    <a:pt x="249948" y="293427"/>
                  </a:lnTo>
                  <a:lnTo>
                    <a:pt x="257641" y="283889"/>
                  </a:lnTo>
                  <a:lnTo>
                    <a:pt x="263883" y="274006"/>
                  </a:lnTo>
                  <a:lnTo>
                    <a:pt x="266733" y="269000"/>
                  </a:lnTo>
                  <a:lnTo>
                    <a:pt x="269899" y="258922"/>
                  </a:lnTo>
                  <a:lnTo>
                    <a:pt x="270744" y="253863"/>
                  </a:lnTo>
                  <a:lnTo>
                    <a:pt x="270460" y="249645"/>
                  </a:lnTo>
                  <a:lnTo>
                    <a:pt x="269424" y="245985"/>
                  </a:lnTo>
                  <a:lnTo>
                    <a:pt x="267887" y="242700"/>
                  </a:lnTo>
                  <a:lnTo>
                    <a:pt x="261663" y="234533"/>
                  </a:lnTo>
                  <a:lnTo>
                    <a:pt x="253253" y="226106"/>
                  </a:lnTo>
                  <a:lnTo>
                    <a:pt x="248639" y="222673"/>
                  </a:lnTo>
                  <a:lnTo>
                    <a:pt x="243870" y="219538"/>
                  </a:lnTo>
                  <a:lnTo>
                    <a:pt x="238151" y="216601"/>
                  </a:lnTo>
                  <a:lnTo>
                    <a:pt x="231798" y="213797"/>
                  </a:lnTo>
                  <a:lnTo>
                    <a:pt x="225023" y="211080"/>
                  </a:lnTo>
                  <a:lnTo>
                    <a:pt x="218812" y="209269"/>
                  </a:lnTo>
                  <a:lnTo>
                    <a:pt x="212979" y="208062"/>
                  </a:lnTo>
                  <a:lnTo>
                    <a:pt x="207397" y="207257"/>
                  </a:lnTo>
                  <a:lnTo>
                    <a:pt x="201982" y="207567"/>
                  </a:lnTo>
                  <a:lnTo>
                    <a:pt x="196679" y="208621"/>
                  </a:lnTo>
                  <a:lnTo>
                    <a:pt x="191450" y="210169"/>
                  </a:lnTo>
                  <a:lnTo>
                    <a:pt x="186271" y="212048"/>
                  </a:lnTo>
                  <a:lnTo>
                    <a:pt x="181124" y="214148"/>
                  </a:lnTo>
                  <a:lnTo>
                    <a:pt x="176001" y="216395"/>
                  </a:lnTo>
                  <a:lnTo>
                    <a:pt x="170891" y="220432"/>
                  </a:lnTo>
                  <a:lnTo>
                    <a:pt x="165791" y="225664"/>
                  </a:lnTo>
                  <a:lnTo>
                    <a:pt x="160698" y="231692"/>
                  </a:lnTo>
                  <a:lnTo>
                    <a:pt x="157303" y="237404"/>
                  </a:lnTo>
                  <a:lnTo>
                    <a:pt x="155039" y="242905"/>
                  </a:lnTo>
                  <a:lnTo>
                    <a:pt x="153530" y="248266"/>
                  </a:lnTo>
                  <a:lnTo>
                    <a:pt x="152524" y="255226"/>
                  </a:lnTo>
                  <a:lnTo>
                    <a:pt x="151854" y="263253"/>
                  </a:lnTo>
                  <a:lnTo>
                    <a:pt x="151406" y="271991"/>
                  </a:lnTo>
                  <a:lnTo>
                    <a:pt x="150910" y="288474"/>
                  </a:lnTo>
                  <a:lnTo>
                    <a:pt x="150777" y="296425"/>
                  </a:lnTo>
                  <a:lnTo>
                    <a:pt x="151536" y="303419"/>
                  </a:lnTo>
                  <a:lnTo>
                    <a:pt x="152888" y="309775"/>
                  </a:lnTo>
                  <a:lnTo>
                    <a:pt x="154636" y="315706"/>
                  </a:lnTo>
                  <a:lnTo>
                    <a:pt x="156648" y="321353"/>
                  </a:lnTo>
                  <a:lnTo>
                    <a:pt x="158836" y="326811"/>
                  </a:lnTo>
                  <a:lnTo>
                    <a:pt x="165752" y="3428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7890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Polygon Angle Sums</a:t>
            </a:r>
          </a:p>
        </p:txBody>
      </p:sp>
      <p:sp>
        <p:nvSpPr>
          <p:cNvPr id="37891" name="TextBox 35"/>
          <p:cNvSpPr txBox="1">
            <a:spLocks noChangeArrowheads="1"/>
          </p:cNvSpPr>
          <p:nvPr/>
        </p:nvSpPr>
        <p:spPr bwMode="auto">
          <a:xfrm>
            <a:off x="457200" y="1295400"/>
            <a:ext cx="8077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Find </a:t>
            </a:r>
            <a:r>
              <a:rPr lang="en-US" sz="26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 in the following polygon.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1216025" y="2209800"/>
            <a:ext cx="1527175" cy="1982788"/>
            <a:chOff x="1216818" y="2209800"/>
            <a:chExt cx="1526382" cy="1981994"/>
          </a:xfrm>
        </p:grpSpPr>
        <p:grpSp>
          <p:nvGrpSpPr>
            <p:cNvPr id="37900" name="Group 23"/>
            <p:cNvGrpSpPr>
              <a:grpSpLocks/>
            </p:cNvGrpSpPr>
            <p:nvPr/>
          </p:nvGrpSpPr>
          <p:grpSpPr bwMode="auto">
            <a:xfrm>
              <a:off x="1217612" y="3886200"/>
              <a:ext cx="305594" cy="305594"/>
              <a:chOff x="2209800" y="5638800"/>
              <a:chExt cx="305594" cy="305594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2210594" y="5638128"/>
                <a:ext cx="304641" cy="158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16200000">
                <a:off x="2362102" y="5791261"/>
                <a:ext cx="304678" cy="158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901" name="Group 24"/>
            <p:cNvGrpSpPr>
              <a:grpSpLocks/>
            </p:cNvGrpSpPr>
            <p:nvPr/>
          </p:nvGrpSpPr>
          <p:grpSpPr bwMode="auto">
            <a:xfrm flipH="1">
              <a:off x="2436018" y="3886200"/>
              <a:ext cx="305594" cy="305594"/>
              <a:chOff x="2209800" y="5638800"/>
              <a:chExt cx="305594" cy="305594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2209798" y="5638128"/>
                <a:ext cx="304641" cy="158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16200000">
                <a:off x="2362894" y="5791261"/>
                <a:ext cx="304678" cy="158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 flipV="1">
              <a:off x="1218405" y="2209800"/>
              <a:ext cx="761604" cy="609356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980009" y="2209800"/>
              <a:ext cx="761604" cy="609356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532086" y="3505475"/>
              <a:ext cx="1371051" cy="1587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2056882" y="3502301"/>
              <a:ext cx="1371051" cy="1586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1218405" y="4188620"/>
              <a:ext cx="1523209" cy="1586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36"/>
          <p:cNvGrpSpPr>
            <a:grpSpLocks/>
          </p:cNvGrpSpPr>
          <p:nvPr/>
        </p:nvGrpSpPr>
        <p:grpSpPr bwMode="auto">
          <a:xfrm>
            <a:off x="228600" y="2438400"/>
            <a:ext cx="1143000" cy="457200"/>
            <a:chOff x="381000" y="2438400"/>
            <a:chExt cx="990600" cy="457200"/>
          </a:xfrm>
        </p:grpSpPr>
        <p:sp>
          <p:nvSpPr>
            <p:cNvPr id="37898" name="TextBox 27"/>
            <p:cNvSpPr txBox="1">
              <a:spLocks noChangeArrowheads="1"/>
            </p:cNvSpPr>
            <p:nvPr/>
          </p:nvSpPr>
          <p:spPr bwMode="auto">
            <a:xfrm>
              <a:off x="381000" y="2438400"/>
              <a:ext cx="837883" cy="427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125°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990495" y="2743200"/>
              <a:ext cx="381105" cy="152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2590800" y="2389188"/>
            <a:ext cx="1219200" cy="506412"/>
            <a:chOff x="2590800" y="2388513"/>
            <a:chExt cx="1143000" cy="507087"/>
          </a:xfrm>
        </p:grpSpPr>
        <p:sp>
          <p:nvSpPr>
            <p:cNvPr id="37896" name="TextBox 28"/>
            <p:cNvSpPr txBox="1">
              <a:spLocks noChangeArrowheads="1"/>
            </p:cNvSpPr>
            <p:nvPr/>
          </p:nvSpPr>
          <p:spPr bwMode="auto">
            <a:xfrm>
              <a:off x="2895898" y="2388513"/>
              <a:ext cx="837902" cy="427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125°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2590800" y="2742997"/>
              <a:ext cx="381000" cy="15260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752600" y="2209800"/>
            <a:ext cx="609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3894406" y="1744980"/>
            <a:ext cx="5226736" cy="1805941"/>
            <a:chOff x="3894406" y="1744980"/>
            <a:chExt cx="5226736" cy="1805941"/>
          </a:xfrm>
        </p:grpSpPr>
        <p:sp>
          <p:nvSpPr>
            <p:cNvPr id="3" name="SMARTInkAnnotation26"/>
            <p:cNvSpPr/>
            <p:nvPr/>
          </p:nvSpPr>
          <p:spPr>
            <a:xfrm>
              <a:off x="3941301" y="1836420"/>
              <a:ext cx="303041" cy="419101"/>
            </a:xfrm>
            <a:custGeom>
              <a:avLst/>
              <a:gdLst/>
              <a:ahLst/>
              <a:cxnLst/>
              <a:rect l="0" t="0" r="0" b="0"/>
              <a:pathLst>
                <a:path w="303041" h="419101">
                  <a:moveTo>
                    <a:pt x="158260" y="0"/>
                  </a:moveTo>
                  <a:lnTo>
                    <a:pt x="151698" y="0"/>
                  </a:lnTo>
                  <a:lnTo>
                    <a:pt x="143918" y="6084"/>
                  </a:lnTo>
                  <a:lnTo>
                    <a:pt x="136081" y="10606"/>
                  </a:lnTo>
                  <a:lnTo>
                    <a:pt x="129211" y="17696"/>
                  </a:lnTo>
                  <a:lnTo>
                    <a:pt x="121642" y="27338"/>
                  </a:lnTo>
                  <a:lnTo>
                    <a:pt x="116068" y="33465"/>
                  </a:lnTo>
                  <a:lnTo>
                    <a:pt x="109812" y="40090"/>
                  </a:lnTo>
                  <a:lnTo>
                    <a:pt x="103101" y="47894"/>
                  </a:lnTo>
                  <a:lnTo>
                    <a:pt x="96087" y="56482"/>
                  </a:lnTo>
                  <a:lnTo>
                    <a:pt x="88872" y="65595"/>
                  </a:lnTo>
                  <a:lnTo>
                    <a:pt x="82367" y="75057"/>
                  </a:lnTo>
                  <a:lnTo>
                    <a:pt x="76338" y="84751"/>
                  </a:lnTo>
                  <a:lnTo>
                    <a:pt x="50449" y="128689"/>
                  </a:lnTo>
                  <a:lnTo>
                    <a:pt x="43206" y="139980"/>
                  </a:lnTo>
                  <a:lnTo>
                    <a:pt x="35837" y="150893"/>
                  </a:lnTo>
                  <a:lnTo>
                    <a:pt x="28384" y="161555"/>
                  </a:lnTo>
                  <a:lnTo>
                    <a:pt x="22569" y="172897"/>
                  </a:lnTo>
                  <a:lnTo>
                    <a:pt x="17846" y="184691"/>
                  </a:lnTo>
                  <a:lnTo>
                    <a:pt x="13850" y="196788"/>
                  </a:lnTo>
                  <a:lnTo>
                    <a:pt x="10340" y="208238"/>
                  </a:lnTo>
                  <a:lnTo>
                    <a:pt x="4182" y="229993"/>
                  </a:lnTo>
                  <a:lnTo>
                    <a:pt x="2201" y="240535"/>
                  </a:lnTo>
                  <a:lnTo>
                    <a:pt x="880" y="250950"/>
                  </a:lnTo>
                  <a:lnTo>
                    <a:pt x="0" y="261280"/>
                  </a:lnTo>
                  <a:lnTo>
                    <a:pt x="260" y="271554"/>
                  </a:lnTo>
                  <a:lnTo>
                    <a:pt x="1280" y="281789"/>
                  </a:lnTo>
                  <a:lnTo>
                    <a:pt x="2806" y="291999"/>
                  </a:lnTo>
                  <a:lnTo>
                    <a:pt x="5517" y="301346"/>
                  </a:lnTo>
                  <a:lnTo>
                    <a:pt x="9018" y="310118"/>
                  </a:lnTo>
                  <a:lnTo>
                    <a:pt x="13045" y="318505"/>
                  </a:lnTo>
                  <a:lnTo>
                    <a:pt x="19963" y="326637"/>
                  </a:lnTo>
                  <a:lnTo>
                    <a:pt x="28808" y="334598"/>
                  </a:lnTo>
                  <a:lnTo>
                    <a:pt x="38939" y="342445"/>
                  </a:lnTo>
                  <a:lnTo>
                    <a:pt x="49925" y="349370"/>
                  </a:lnTo>
                  <a:lnTo>
                    <a:pt x="61483" y="355680"/>
                  </a:lnTo>
                  <a:lnTo>
                    <a:pt x="73422" y="361580"/>
                  </a:lnTo>
                  <a:lnTo>
                    <a:pt x="87308" y="367207"/>
                  </a:lnTo>
                  <a:lnTo>
                    <a:pt x="102491" y="372651"/>
                  </a:lnTo>
                  <a:lnTo>
                    <a:pt x="165400" y="393556"/>
                  </a:lnTo>
                  <a:lnTo>
                    <a:pt x="181646" y="397838"/>
                  </a:lnTo>
                  <a:lnTo>
                    <a:pt x="198404" y="401539"/>
                  </a:lnTo>
                  <a:lnTo>
                    <a:pt x="215503" y="404852"/>
                  </a:lnTo>
                  <a:lnTo>
                    <a:pt x="230288" y="407062"/>
                  </a:lnTo>
                  <a:lnTo>
                    <a:pt x="243532" y="408534"/>
                  </a:lnTo>
                  <a:lnTo>
                    <a:pt x="255747" y="409516"/>
                  </a:lnTo>
                  <a:lnTo>
                    <a:pt x="266432" y="411018"/>
                  </a:lnTo>
                  <a:lnTo>
                    <a:pt x="276094" y="412865"/>
                  </a:lnTo>
                  <a:lnTo>
                    <a:pt x="303040" y="4191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7"/>
            <p:cNvSpPr/>
            <p:nvPr/>
          </p:nvSpPr>
          <p:spPr>
            <a:xfrm>
              <a:off x="4130071" y="1958419"/>
              <a:ext cx="213330" cy="152322"/>
            </a:xfrm>
            <a:custGeom>
              <a:avLst/>
              <a:gdLst/>
              <a:ahLst/>
              <a:cxnLst/>
              <a:rect l="0" t="0" r="0" b="0"/>
              <a:pathLst>
                <a:path w="213330" h="152322">
                  <a:moveTo>
                    <a:pt x="38070" y="7541"/>
                  </a:moveTo>
                  <a:lnTo>
                    <a:pt x="38070" y="33045"/>
                  </a:lnTo>
                  <a:lnTo>
                    <a:pt x="37223" y="36397"/>
                  </a:lnTo>
                  <a:lnTo>
                    <a:pt x="35812" y="40325"/>
                  </a:lnTo>
                  <a:lnTo>
                    <a:pt x="34024" y="44638"/>
                  </a:lnTo>
                  <a:lnTo>
                    <a:pt x="32833" y="49205"/>
                  </a:lnTo>
                  <a:lnTo>
                    <a:pt x="32038" y="53944"/>
                  </a:lnTo>
                  <a:lnTo>
                    <a:pt x="31508" y="58796"/>
                  </a:lnTo>
                  <a:lnTo>
                    <a:pt x="31156" y="64571"/>
                  </a:lnTo>
                  <a:lnTo>
                    <a:pt x="30763" y="77761"/>
                  </a:lnTo>
                  <a:lnTo>
                    <a:pt x="29812" y="83988"/>
                  </a:lnTo>
                  <a:lnTo>
                    <a:pt x="28331" y="89832"/>
                  </a:lnTo>
                  <a:lnTo>
                    <a:pt x="26497" y="95422"/>
                  </a:lnTo>
                  <a:lnTo>
                    <a:pt x="24428" y="99995"/>
                  </a:lnTo>
                  <a:lnTo>
                    <a:pt x="22202" y="103890"/>
                  </a:lnTo>
                  <a:lnTo>
                    <a:pt x="19871" y="107334"/>
                  </a:lnTo>
                  <a:lnTo>
                    <a:pt x="17471" y="111323"/>
                  </a:lnTo>
                  <a:lnTo>
                    <a:pt x="15023" y="115676"/>
                  </a:lnTo>
                  <a:lnTo>
                    <a:pt x="12546" y="120271"/>
                  </a:lnTo>
                  <a:lnTo>
                    <a:pt x="10893" y="124181"/>
                  </a:lnTo>
                  <a:lnTo>
                    <a:pt x="9792" y="127634"/>
                  </a:lnTo>
                  <a:lnTo>
                    <a:pt x="9057" y="130783"/>
                  </a:lnTo>
                  <a:lnTo>
                    <a:pt x="7721" y="133729"/>
                  </a:lnTo>
                  <a:lnTo>
                    <a:pt x="5984" y="136540"/>
                  </a:lnTo>
                  <a:lnTo>
                    <a:pt x="1157" y="143089"/>
                  </a:lnTo>
                  <a:lnTo>
                    <a:pt x="497" y="146242"/>
                  </a:lnTo>
                  <a:lnTo>
                    <a:pt x="204" y="148773"/>
                  </a:lnTo>
                  <a:lnTo>
                    <a:pt x="0" y="145405"/>
                  </a:lnTo>
                  <a:lnTo>
                    <a:pt x="4024" y="140864"/>
                  </a:lnTo>
                  <a:lnTo>
                    <a:pt x="5212" y="137910"/>
                  </a:lnTo>
                  <a:lnTo>
                    <a:pt x="6005" y="134247"/>
                  </a:lnTo>
                  <a:lnTo>
                    <a:pt x="6533" y="130112"/>
                  </a:lnTo>
                  <a:lnTo>
                    <a:pt x="7732" y="125662"/>
                  </a:lnTo>
                  <a:lnTo>
                    <a:pt x="9377" y="121001"/>
                  </a:lnTo>
                  <a:lnTo>
                    <a:pt x="11322" y="116201"/>
                  </a:lnTo>
                  <a:lnTo>
                    <a:pt x="15739" y="104094"/>
                  </a:lnTo>
                  <a:lnTo>
                    <a:pt x="18103" y="97310"/>
                  </a:lnTo>
                  <a:lnTo>
                    <a:pt x="21371" y="91094"/>
                  </a:lnTo>
                  <a:lnTo>
                    <a:pt x="25244" y="85256"/>
                  </a:lnTo>
                  <a:lnTo>
                    <a:pt x="29519" y="79671"/>
                  </a:lnTo>
                  <a:lnTo>
                    <a:pt x="34062" y="73408"/>
                  </a:lnTo>
                  <a:lnTo>
                    <a:pt x="43626" y="59675"/>
                  </a:lnTo>
                  <a:lnTo>
                    <a:pt x="47701" y="53304"/>
                  </a:lnTo>
                  <a:lnTo>
                    <a:pt x="51264" y="47363"/>
                  </a:lnTo>
                  <a:lnTo>
                    <a:pt x="54486" y="41709"/>
                  </a:lnTo>
                  <a:lnTo>
                    <a:pt x="58327" y="36246"/>
                  </a:lnTo>
                  <a:lnTo>
                    <a:pt x="62581" y="30911"/>
                  </a:lnTo>
                  <a:lnTo>
                    <a:pt x="67110" y="25661"/>
                  </a:lnTo>
                  <a:lnTo>
                    <a:pt x="72670" y="20468"/>
                  </a:lnTo>
                  <a:lnTo>
                    <a:pt x="78917" y="15312"/>
                  </a:lnTo>
                  <a:lnTo>
                    <a:pt x="85621" y="10182"/>
                  </a:lnTo>
                  <a:lnTo>
                    <a:pt x="91784" y="6762"/>
                  </a:lnTo>
                  <a:lnTo>
                    <a:pt x="97585" y="4482"/>
                  </a:lnTo>
                  <a:lnTo>
                    <a:pt x="103147" y="2961"/>
                  </a:lnTo>
                  <a:lnTo>
                    <a:pt x="108547" y="1948"/>
                  </a:lnTo>
                  <a:lnTo>
                    <a:pt x="113842" y="1272"/>
                  </a:lnTo>
                  <a:lnTo>
                    <a:pt x="119064" y="822"/>
                  </a:lnTo>
                  <a:lnTo>
                    <a:pt x="124239" y="522"/>
                  </a:lnTo>
                  <a:lnTo>
                    <a:pt x="134505" y="188"/>
                  </a:lnTo>
                  <a:lnTo>
                    <a:pt x="149804" y="0"/>
                  </a:lnTo>
                  <a:lnTo>
                    <a:pt x="154046" y="821"/>
                  </a:lnTo>
                  <a:lnTo>
                    <a:pt x="157721" y="2214"/>
                  </a:lnTo>
                  <a:lnTo>
                    <a:pt x="161017" y="3990"/>
                  </a:lnTo>
                  <a:lnTo>
                    <a:pt x="164908" y="6867"/>
                  </a:lnTo>
                  <a:lnTo>
                    <a:pt x="169195" y="10478"/>
                  </a:lnTo>
                  <a:lnTo>
                    <a:pt x="173746" y="14579"/>
                  </a:lnTo>
                  <a:lnTo>
                    <a:pt x="177627" y="19007"/>
                  </a:lnTo>
                  <a:lnTo>
                    <a:pt x="181061" y="23651"/>
                  </a:lnTo>
                  <a:lnTo>
                    <a:pt x="184197" y="28441"/>
                  </a:lnTo>
                  <a:lnTo>
                    <a:pt x="187135" y="33328"/>
                  </a:lnTo>
                  <a:lnTo>
                    <a:pt x="189939" y="38279"/>
                  </a:lnTo>
                  <a:lnTo>
                    <a:pt x="192656" y="43273"/>
                  </a:lnTo>
                  <a:lnTo>
                    <a:pt x="195314" y="49142"/>
                  </a:lnTo>
                  <a:lnTo>
                    <a:pt x="197932" y="55595"/>
                  </a:lnTo>
                  <a:lnTo>
                    <a:pt x="200525" y="62437"/>
                  </a:lnTo>
                  <a:lnTo>
                    <a:pt x="202253" y="69538"/>
                  </a:lnTo>
                  <a:lnTo>
                    <a:pt x="203405" y="76813"/>
                  </a:lnTo>
                  <a:lnTo>
                    <a:pt x="204173" y="84202"/>
                  </a:lnTo>
                  <a:lnTo>
                    <a:pt x="205532" y="90822"/>
                  </a:lnTo>
                  <a:lnTo>
                    <a:pt x="207284" y="96928"/>
                  </a:lnTo>
                  <a:lnTo>
                    <a:pt x="209299" y="102692"/>
                  </a:lnTo>
                  <a:lnTo>
                    <a:pt x="210642" y="108229"/>
                  </a:lnTo>
                  <a:lnTo>
                    <a:pt x="211538" y="113613"/>
                  </a:lnTo>
                  <a:lnTo>
                    <a:pt x="212135" y="118895"/>
                  </a:lnTo>
                  <a:lnTo>
                    <a:pt x="212533" y="124111"/>
                  </a:lnTo>
                  <a:lnTo>
                    <a:pt x="212798" y="129281"/>
                  </a:lnTo>
                  <a:lnTo>
                    <a:pt x="213172" y="142390"/>
                  </a:lnTo>
                  <a:lnTo>
                    <a:pt x="213329" y="15232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8"/>
            <p:cNvSpPr/>
            <p:nvPr/>
          </p:nvSpPr>
          <p:spPr>
            <a:xfrm>
              <a:off x="4450080" y="2019300"/>
              <a:ext cx="76201" cy="7621"/>
            </a:xfrm>
            <a:custGeom>
              <a:avLst/>
              <a:gdLst/>
              <a:ahLst/>
              <a:cxnLst/>
              <a:rect l="0" t="0" r="0" b="0"/>
              <a:pathLst>
                <a:path w="76201" h="7621">
                  <a:moveTo>
                    <a:pt x="0" y="0"/>
                  </a:moveTo>
                  <a:lnTo>
                    <a:pt x="36045" y="0"/>
                  </a:lnTo>
                  <a:lnTo>
                    <a:pt x="40964" y="847"/>
                  </a:lnTo>
                  <a:lnTo>
                    <a:pt x="45935" y="2258"/>
                  </a:lnTo>
                  <a:lnTo>
                    <a:pt x="50944" y="4045"/>
                  </a:lnTo>
                  <a:lnTo>
                    <a:pt x="55976" y="5237"/>
                  </a:lnTo>
                  <a:lnTo>
                    <a:pt x="61024" y="6031"/>
                  </a:lnTo>
                  <a:lnTo>
                    <a:pt x="76200" y="76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9"/>
            <p:cNvSpPr/>
            <p:nvPr/>
          </p:nvSpPr>
          <p:spPr>
            <a:xfrm>
              <a:off x="4678680" y="1890105"/>
              <a:ext cx="236221" cy="180926"/>
            </a:xfrm>
            <a:custGeom>
              <a:avLst/>
              <a:gdLst/>
              <a:ahLst/>
              <a:cxnLst/>
              <a:rect l="0" t="0" r="0" b="0"/>
              <a:pathLst>
                <a:path w="236221" h="180926">
                  <a:moveTo>
                    <a:pt x="0" y="37755"/>
                  </a:moveTo>
                  <a:lnTo>
                    <a:pt x="0" y="33710"/>
                  </a:lnTo>
                  <a:lnTo>
                    <a:pt x="846" y="32518"/>
                  </a:lnTo>
                  <a:lnTo>
                    <a:pt x="2258" y="31724"/>
                  </a:lnTo>
                  <a:lnTo>
                    <a:pt x="4045" y="31194"/>
                  </a:lnTo>
                  <a:lnTo>
                    <a:pt x="5237" y="29994"/>
                  </a:lnTo>
                  <a:lnTo>
                    <a:pt x="6032" y="28348"/>
                  </a:lnTo>
                  <a:lnTo>
                    <a:pt x="6561" y="26404"/>
                  </a:lnTo>
                  <a:lnTo>
                    <a:pt x="9407" y="21986"/>
                  </a:lnTo>
                  <a:lnTo>
                    <a:pt x="11352" y="19622"/>
                  </a:lnTo>
                  <a:lnTo>
                    <a:pt x="14341" y="18047"/>
                  </a:lnTo>
                  <a:lnTo>
                    <a:pt x="18028" y="16996"/>
                  </a:lnTo>
                  <a:lnTo>
                    <a:pt x="22178" y="16296"/>
                  </a:lnTo>
                  <a:lnTo>
                    <a:pt x="26639" y="14982"/>
                  </a:lnTo>
                  <a:lnTo>
                    <a:pt x="31306" y="13260"/>
                  </a:lnTo>
                  <a:lnTo>
                    <a:pt x="36111" y="11265"/>
                  </a:lnTo>
                  <a:lnTo>
                    <a:pt x="41007" y="9935"/>
                  </a:lnTo>
                  <a:lnTo>
                    <a:pt x="45965" y="9048"/>
                  </a:lnTo>
                  <a:lnTo>
                    <a:pt x="50963" y="8457"/>
                  </a:lnTo>
                  <a:lnTo>
                    <a:pt x="56836" y="7217"/>
                  </a:lnTo>
                  <a:lnTo>
                    <a:pt x="63291" y="5543"/>
                  </a:lnTo>
                  <a:lnTo>
                    <a:pt x="70133" y="3580"/>
                  </a:lnTo>
                  <a:lnTo>
                    <a:pt x="77236" y="2272"/>
                  </a:lnTo>
                  <a:lnTo>
                    <a:pt x="84511" y="1400"/>
                  </a:lnTo>
                  <a:lnTo>
                    <a:pt x="91901" y="818"/>
                  </a:lnTo>
                  <a:lnTo>
                    <a:pt x="98520" y="430"/>
                  </a:lnTo>
                  <a:lnTo>
                    <a:pt x="110391" y="0"/>
                  </a:lnTo>
                  <a:lnTo>
                    <a:pt x="115927" y="732"/>
                  </a:lnTo>
                  <a:lnTo>
                    <a:pt x="121312" y="2066"/>
                  </a:lnTo>
                  <a:lnTo>
                    <a:pt x="126594" y="3802"/>
                  </a:lnTo>
                  <a:lnTo>
                    <a:pt x="130963" y="4960"/>
                  </a:lnTo>
                  <a:lnTo>
                    <a:pt x="138075" y="6246"/>
                  </a:lnTo>
                  <a:lnTo>
                    <a:pt x="140310" y="7436"/>
                  </a:lnTo>
                  <a:lnTo>
                    <a:pt x="141800" y="9075"/>
                  </a:lnTo>
                  <a:lnTo>
                    <a:pt x="142793" y="11015"/>
                  </a:lnTo>
                  <a:lnTo>
                    <a:pt x="143897" y="15428"/>
                  </a:lnTo>
                  <a:lnTo>
                    <a:pt x="144191" y="17791"/>
                  </a:lnTo>
                  <a:lnTo>
                    <a:pt x="143542" y="20212"/>
                  </a:lnTo>
                  <a:lnTo>
                    <a:pt x="140560" y="25160"/>
                  </a:lnTo>
                  <a:lnTo>
                    <a:pt x="137734" y="28512"/>
                  </a:lnTo>
                  <a:lnTo>
                    <a:pt x="134156" y="32440"/>
                  </a:lnTo>
                  <a:lnTo>
                    <a:pt x="125665" y="41319"/>
                  </a:lnTo>
                  <a:lnTo>
                    <a:pt x="116247" y="50910"/>
                  </a:lnTo>
                  <a:lnTo>
                    <a:pt x="111365" y="56685"/>
                  </a:lnTo>
                  <a:lnTo>
                    <a:pt x="106416" y="63075"/>
                  </a:lnTo>
                  <a:lnTo>
                    <a:pt x="101424" y="69875"/>
                  </a:lnTo>
                  <a:lnTo>
                    <a:pt x="95556" y="76102"/>
                  </a:lnTo>
                  <a:lnTo>
                    <a:pt x="89104" y="81946"/>
                  </a:lnTo>
                  <a:lnTo>
                    <a:pt x="82263" y="87536"/>
                  </a:lnTo>
                  <a:lnTo>
                    <a:pt x="76855" y="92956"/>
                  </a:lnTo>
                  <a:lnTo>
                    <a:pt x="72404" y="98262"/>
                  </a:lnTo>
                  <a:lnTo>
                    <a:pt x="68589" y="103493"/>
                  </a:lnTo>
                  <a:lnTo>
                    <a:pt x="65199" y="108674"/>
                  </a:lnTo>
                  <a:lnTo>
                    <a:pt x="62093" y="113821"/>
                  </a:lnTo>
                  <a:lnTo>
                    <a:pt x="59175" y="118946"/>
                  </a:lnTo>
                  <a:lnTo>
                    <a:pt x="57230" y="124055"/>
                  </a:lnTo>
                  <a:lnTo>
                    <a:pt x="55933" y="129155"/>
                  </a:lnTo>
                  <a:lnTo>
                    <a:pt x="55069" y="134249"/>
                  </a:lnTo>
                  <a:lnTo>
                    <a:pt x="54492" y="138491"/>
                  </a:lnTo>
                  <a:lnTo>
                    <a:pt x="54108" y="142165"/>
                  </a:lnTo>
                  <a:lnTo>
                    <a:pt x="53852" y="145462"/>
                  </a:lnTo>
                  <a:lnTo>
                    <a:pt x="55375" y="149353"/>
                  </a:lnTo>
                  <a:lnTo>
                    <a:pt x="58083" y="153640"/>
                  </a:lnTo>
                  <a:lnTo>
                    <a:pt x="61582" y="158192"/>
                  </a:lnTo>
                  <a:lnTo>
                    <a:pt x="66454" y="162073"/>
                  </a:lnTo>
                  <a:lnTo>
                    <a:pt x="72243" y="165507"/>
                  </a:lnTo>
                  <a:lnTo>
                    <a:pt x="78642" y="168643"/>
                  </a:lnTo>
                  <a:lnTo>
                    <a:pt x="86295" y="171580"/>
                  </a:lnTo>
                  <a:lnTo>
                    <a:pt x="94783" y="174385"/>
                  </a:lnTo>
                  <a:lnTo>
                    <a:pt x="103829" y="177102"/>
                  </a:lnTo>
                  <a:lnTo>
                    <a:pt x="113246" y="178913"/>
                  </a:lnTo>
                  <a:lnTo>
                    <a:pt x="122911" y="180120"/>
                  </a:lnTo>
                  <a:lnTo>
                    <a:pt x="132740" y="180925"/>
                  </a:lnTo>
                  <a:lnTo>
                    <a:pt x="142680" y="180615"/>
                  </a:lnTo>
                  <a:lnTo>
                    <a:pt x="152694" y="179562"/>
                  </a:lnTo>
                  <a:lnTo>
                    <a:pt x="162755" y="178013"/>
                  </a:lnTo>
                  <a:lnTo>
                    <a:pt x="172851" y="176134"/>
                  </a:lnTo>
                  <a:lnTo>
                    <a:pt x="193098" y="171788"/>
                  </a:lnTo>
                  <a:lnTo>
                    <a:pt x="202392" y="170290"/>
                  </a:lnTo>
                  <a:lnTo>
                    <a:pt x="211128" y="169292"/>
                  </a:lnTo>
                  <a:lnTo>
                    <a:pt x="236220" y="16729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0"/>
            <p:cNvSpPr/>
            <p:nvPr/>
          </p:nvSpPr>
          <p:spPr>
            <a:xfrm>
              <a:off x="4991100" y="1805940"/>
              <a:ext cx="157290" cy="441961"/>
            </a:xfrm>
            <a:custGeom>
              <a:avLst/>
              <a:gdLst/>
              <a:ahLst/>
              <a:cxnLst/>
              <a:rect l="0" t="0" r="0" b="0"/>
              <a:pathLst>
                <a:path w="157290" h="441961">
                  <a:moveTo>
                    <a:pt x="0" y="0"/>
                  </a:moveTo>
                  <a:lnTo>
                    <a:pt x="0" y="4045"/>
                  </a:lnTo>
                  <a:lnTo>
                    <a:pt x="846" y="5237"/>
                  </a:lnTo>
                  <a:lnTo>
                    <a:pt x="2258" y="6031"/>
                  </a:lnTo>
                  <a:lnTo>
                    <a:pt x="4045" y="6561"/>
                  </a:lnTo>
                  <a:lnTo>
                    <a:pt x="8289" y="9407"/>
                  </a:lnTo>
                  <a:lnTo>
                    <a:pt x="10606" y="11351"/>
                  </a:lnTo>
                  <a:lnTo>
                    <a:pt x="13844" y="14341"/>
                  </a:lnTo>
                  <a:lnTo>
                    <a:pt x="21958" y="22178"/>
                  </a:lnTo>
                  <a:lnTo>
                    <a:pt x="26491" y="28332"/>
                  </a:lnTo>
                  <a:lnTo>
                    <a:pt x="31207" y="35822"/>
                  </a:lnTo>
                  <a:lnTo>
                    <a:pt x="36045" y="44201"/>
                  </a:lnTo>
                  <a:lnTo>
                    <a:pt x="41810" y="52327"/>
                  </a:lnTo>
                  <a:lnTo>
                    <a:pt x="48193" y="60285"/>
                  </a:lnTo>
                  <a:lnTo>
                    <a:pt x="54989" y="68130"/>
                  </a:lnTo>
                  <a:lnTo>
                    <a:pt x="62059" y="77593"/>
                  </a:lnTo>
                  <a:lnTo>
                    <a:pt x="69314" y="88136"/>
                  </a:lnTo>
                  <a:lnTo>
                    <a:pt x="84146" y="111138"/>
                  </a:lnTo>
                  <a:lnTo>
                    <a:pt x="121963" y="172973"/>
                  </a:lnTo>
                  <a:lnTo>
                    <a:pt x="127876" y="186435"/>
                  </a:lnTo>
                  <a:lnTo>
                    <a:pt x="132664" y="200490"/>
                  </a:lnTo>
                  <a:lnTo>
                    <a:pt x="136703" y="214940"/>
                  </a:lnTo>
                  <a:lnTo>
                    <a:pt x="141089" y="228807"/>
                  </a:lnTo>
                  <a:lnTo>
                    <a:pt x="145705" y="242285"/>
                  </a:lnTo>
                  <a:lnTo>
                    <a:pt x="150477" y="255503"/>
                  </a:lnTo>
                  <a:lnTo>
                    <a:pt x="153658" y="269396"/>
                  </a:lnTo>
                  <a:lnTo>
                    <a:pt x="155779" y="283737"/>
                  </a:lnTo>
                  <a:lnTo>
                    <a:pt x="157193" y="298378"/>
                  </a:lnTo>
                  <a:lnTo>
                    <a:pt x="157289" y="311525"/>
                  </a:lnTo>
                  <a:lnTo>
                    <a:pt x="156506" y="323677"/>
                  </a:lnTo>
                  <a:lnTo>
                    <a:pt x="155137" y="335165"/>
                  </a:lnTo>
                  <a:lnTo>
                    <a:pt x="152532" y="346210"/>
                  </a:lnTo>
                  <a:lnTo>
                    <a:pt x="149101" y="356960"/>
                  </a:lnTo>
                  <a:lnTo>
                    <a:pt x="145121" y="367513"/>
                  </a:lnTo>
                  <a:lnTo>
                    <a:pt x="140774" y="377089"/>
                  </a:lnTo>
                  <a:lnTo>
                    <a:pt x="136183" y="386013"/>
                  </a:lnTo>
                  <a:lnTo>
                    <a:pt x="131429" y="394501"/>
                  </a:lnTo>
                  <a:lnTo>
                    <a:pt x="125719" y="401854"/>
                  </a:lnTo>
                  <a:lnTo>
                    <a:pt x="119373" y="408450"/>
                  </a:lnTo>
                  <a:lnTo>
                    <a:pt x="112602" y="414540"/>
                  </a:lnTo>
                  <a:lnTo>
                    <a:pt x="104701" y="419446"/>
                  </a:lnTo>
                  <a:lnTo>
                    <a:pt x="96048" y="423565"/>
                  </a:lnTo>
                  <a:lnTo>
                    <a:pt x="86892" y="427156"/>
                  </a:lnTo>
                  <a:lnTo>
                    <a:pt x="79094" y="430398"/>
                  </a:lnTo>
                  <a:lnTo>
                    <a:pt x="72203" y="433405"/>
                  </a:lnTo>
                  <a:lnTo>
                    <a:pt x="65916" y="436257"/>
                  </a:lnTo>
                  <a:lnTo>
                    <a:pt x="60030" y="438158"/>
                  </a:lnTo>
                  <a:lnTo>
                    <a:pt x="54413" y="439425"/>
                  </a:lnTo>
                  <a:lnTo>
                    <a:pt x="38100" y="4419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1"/>
            <p:cNvSpPr/>
            <p:nvPr/>
          </p:nvSpPr>
          <p:spPr>
            <a:xfrm>
              <a:off x="5244569" y="1760220"/>
              <a:ext cx="211352" cy="502921"/>
            </a:xfrm>
            <a:custGeom>
              <a:avLst/>
              <a:gdLst/>
              <a:ahLst/>
              <a:cxnLst/>
              <a:rect l="0" t="0" r="0" b="0"/>
              <a:pathLst>
                <a:path w="211352" h="502921">
                  <a:moveTo>
                    <a:pt x="142772" y="0"/>
                  </a:moveTo>
                  <a:lnTo>
                    <a:pt x="138726" y="4045"/>
                  </a:lnTo>
                  <a:lnTo>
                    <a:pt x="137535" y="6084"/>
                  </a:lnTo>
                  <a:lnTo>
                    <a:pt x="136210" y="10606"/>
                  </a:lnTo>
                  <a:lnTo>
                    <a:pt x="131106" y="17696"/>
                  </a:lnTo>
                  <a:lnTo>
                    <a:pt x="127374" y="21957"/>
                  </a:lnTo>
                  <a:lnTo>
                    <a:pt x="123193" y="28185"/>
                  </a:lnTo>
                  <a:lnTo>
                    <a:pt x="118713" y="35723"/>
                  </a:lnTo>
                  <a:lnTo>
                    <a:pt x="114032" y="44136"/>
                  </a:lnTo>
                  <a:lnTo>
                    <a:pt x="108372" y="53130"/>
                  </a:lnTo>
                  <a:lnTo>
                    <a:pt x="102058" y="62514"/>
                  </a:lnTo>
                  <a:lnTo>
                    <a:pt x="95310" y="72156"/>
                  </a:lnTo>
                  <a:lnTo>
                    <a:pt x="89117" y="82817"/>
                  </a:lnTo>
                  <a:lnTo>
                    <a:pt x="83295" y="94158"/>
                  </a:lnTo>
                  <a:lnTo>
                    <a:pt x="77720" y="105952"/>
                  </a:lnTo>
                  <a:lnTo>
                    <a:pt x="70618" y="118048"/>
                  </a:lnTo>
                  <a:lnTo>
                    <a:pt x="62495" y="130345"/>
                  </a:lnTo>
                  <a:lnTo>
                    <a:pt x="53694" y="142777"/>
                  </a:lnTo>
                  <a:lnTo>
                    <a:pt x="46133" y="155298"/>
                  </a:lnTo>
                  <a:lnTo>
                    <a:pt x="39399" y="167879"/>
                  </a:lnTo>
                  <a:lnTo>
                    <a:pt x="33217" y="180499"/>
                  </a:lnTo>
                  <a:lnTo>
                    <a:pt x="27402" y="193993"/>
                  </a:lnTo>
                  <a:lnTo>
                    <a:pt x="21832" y="208069"/>
                  </a:lnTo>
                  <a:lnTo>
                    <a:pt x="16424" y="222532"/>
                  </a:lnTo>
                  <a:lnTo>
                    <a:pt x="11973" y="236408"/>
                  </a:lnTo>
                  <a:lnTo>
                    <a:pt x="8160" y="249892"/>
                  </a:lnTo>
                  <a:lnTo>
                    <a:pt x="4770" y="263115"/>
                  </a:lnTo>
                  <a:lnTo>
                    <a:pt x="2511" y="276163"/>
                  </a:lnTo>
                  <a:lnTo>
                    <a:pt x="1004" y="289096"/>
                  </a:lnTo>
                  <a:lnTo>
                    <a:pt x="0" y="301950"/>
                  </a:lnTo>
                  <a:lnTo>
                    <a:pt x="1024" y="314754"/>
                  </a:lnTo>
                  <a:lnTo>
                    <a:pt x="3399" y="327522"/>
                  </a:lnTo>
                  <a:lnTo>
                    <a:pt x="6677" y="340268"/>
                  </a:lnTo>
                  <a:lnTo>
                    <a:pt x="10555" y="352999"/>
                  </a:lnTo>
                  <a:lnTo>
                    <a:pt x="14834" y="365719"/>
                  </a:lnTo>
                  <a:lnTo>
                    <a:pt x="19379" y="378433"/>
                  </a:lnTo>
                  <a:lnTo>
                    <a:pt x="25797" y="390295"/>
                  </a:lnTo>
                  <a:lnTo>
                    <a:pt x="33462" y="401590"/>
                  </a:lnTo>
                  <a:lnTo>
                    <a:pt x="41958" y="412507"/>
                  </a:lnTo>
                  <a:lnTo>
                    <a:pt x="51856" y="422324"/>
                  </a:lnTo>
                  <a:lnTo>
                    <a:pt x="62688" y="431410"/>
                  </a:lnTo>
                  <a:lnTo>
                    <a:pt x="74142" y="440006"/>
                  </a:lnTo>
                  <a:lnTo>
                    <a:pt x="86012" y="448278"/>
                  </a:lnTo>
                  <a:lnTo>
                    <a:pt x="98158" y="456332"/>
                  </a:lnTo>
                  <a:lnTo>
                    <a:pt x="110490" y="464241"/>
                  </a:lnTo>
                  <a:lnTo>
                    <a:pt x="123790" y="471208"/>
                  </a:lnTo>
                  <a:lnTo>
                    <a:pt x="137737" y="477545"/>
                  </a:lnTo>
                  <a:lnTo>
                    <a:pt x="152116" y="483463"/>
                  </a:lnTo>
                  <a:lnTo>
                    <a:pt x="165087" y="488256"/>
                  </a:lnTo>
                  <a:lnTo>
                    <a:pt x="177122" y="492297"/>
                  </a:lnTo>
                  <a:lnTo>
                    <a:pt x="211351" y="5029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2"/>
            <p:cNvSpPr/>
            <p:nvPr/>
          </p:nvSpPr>
          <p:spPr>
            <a:xfrm>
              <a:off x="5570220" y="1866900"/>
              <a:ext cx="30481" cy="243841"/>
            </a:xfrm>
            <a:custGeom>
              <a:avLst/>
              <a:gdLst/>
              <a:ahLst/>
              <a:cxnLst/>
              <a:rect l="0" t="0" r="0" b="0"/>
              <a:pathLst>
                <a:path w="30481" h="243841">
                  <a:moveTo>
                    <a:pt x="30480" y="0"/>
                  </a:moveTo>
                  <a:lnTo>
                    <a:pt x="26435" y="4045"/>
                  </a:lnTo>
                  <a:lnTo>
                    <a:pt x="25243" y="6084"/>
                  </a:lnTo>
                  <a:lnTo>
                    <a:pt x="24449" y="8289"/>
                  </a:lnTo>
                  <a:lnTo>
                    <a:pt x="23919" y="10606"/>
                  </a:lnTo>
                  <a:lnTo>
                    <a:pt x="22720" y="13844"/>
                  </a:lnTo>
                  <a:lnTo>
                    <a:pt x="21073" y="17696"/>
                  </a:lnTo>
                  <a:lnTo>
                    <a:pt x="19129" y="21957"/>
                  </a:lnTo>
                  <a:lnTo>
                    <a:pt x="17832" y="26492"/>
                  </a:lnTo>
                  <a:lnTo>
                    <a:pt x="16969" y="31208"/>
                  </a:lnTo>
                  <a:lnTo>
                    <a:pt x="16392" y="36045"/>
                  </a:lnTo>
                  <a:lnTo>
                    <a:pt x="16008" y="40964"/>
                  </a:lnTo>
                  <a:lnTo>
                    <a:pt x="15752" y="45936"/>
                  </a:lnTo>
                  <a:lnTo>
                    <a:pt x="15581" y="50944"/>
                  </a:lnTo>
                  <a:lnTo>
                    <a:pt x="14621" y="56823"/>
                  </a:lnTo>
                  <a:lnTo>
                    <a:pt x="13135" y="63282"/>
                  </a:lnTo>
                  <a:lnTo>
                    <a:pt x="11297" y="70128"/>
                  </a:lnTo>
                  <a:lnTo>
                    <a:pt x="10071" y="76385"/>
                  </a:lnTo>
                  <a:lnTo>
                    <a:pt x="9254" y="82250"/>
                  </a:lnTo>
                  <a:lnTo>
                    <a:pt x="8709" y="87854"/>
                  </a:lnTo>
                  <a:lnTo>
                    <a:pt x="8346" y="94129"/>
                  </a:lnTo>
                  <a:lnTo>
                    <a:pt x="7943" y="107875"/>
                  </a:lnTo>
                  <a:lnTo>
                    <a:pt x="7716" y="129894"/>
                  </a:lnTo>
                  <a:lnTo>
                    <a:pt x="6838" y="137396"/>
                  </a:lnTo>
                  <a:lnTo>
                    <a:pt x="5405" y="144937"/>
                  </a:lnTo>
                  <a:lnTo>
                    <a:pt x="3603" y="152505"/>
                  </a:lnTo>
                  <a:lnTo>
                    <a:pt x="2402" y="160090"/>
                  </a:lnTo>
                  <a:lnTo>
                    <a:pt x="1602" y="167686"/>
                  </a:lnTo>
                  <a:lnTo>
                    <a:pt x="1068" y="175291"/>
                  </a:lnTo>
                  <a:lnTo>
                    <a:pt x="712" y="182054"/>
                  </a:lnTo>
                  <a:lnTo>
                    <a:pt x="317" y="194084"/>
                  </a:lnTo>
                  <a:lnTo>
                    <a:pt x="63" y="216451"/>
                  </a:lnTo>
                  <a:lnTo>
                    <a:pt x="0" y="2438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3"/>
            <p:cNvSpPr/>
            <p:nvPr/>
          </p:nvSpPr>
          <p:spPr>
            <a:xfrm>
              <a:off x="5755210" y="1844133"/>
              <a:ext cx="179086" cy="192834"/>
            </a:xfrm>
            <a:custGeom>
              <a:avLst/>
              <a:gdLst/>
              <a:ahLst/>
              <a:cxnLst/>
              <a:rect l="0" t="0" r="0" b="0"/>
              <a:pathLst>
                <a:path w="179086" h="192834">
                  <a:moveTo>
                    <a:pt x="142670" y="7527"/>
                  </a:moveTo>
                  <a:lnTo>
                    <a:pt x="142670" y="221"/>
                  </a:lnTo>
                  <a:lnTo>
                    <a:pt x="138625" y="0"/>
                  </a:lnTo>
                  <a:lnTo>
                    <a:pt x="135740" y="816"/>
                  </a:lnTo>
                  <a:lnTo>
                    <a:pt x="132124" y="2206"/>
                  </a:lnTo>
                  <a:lnTo>
                    <a:pt x="128019" y="3980"/>
                  </a:lnTo>
                  <a:lnTo>
                    <a:pt x="122743" y="6009"/>
                  </a:lnTo>
                  <a:lnTo>
                    <a:pt x="110107" y="10521"/>
                  </a:lnTo>
                  <a:lnTo>
                    <a:pt x="103182" y="13757"/>
                  </a:lnTo>
                  <a:lnTo>
                    <a:pt x="96024" y="17607"/>
                  </a:lnTo>
                  <a:lnTo>
                    <a:pt x="88713" y="21867"/>
                  </a:lnTo>
                  <a:lnTo>
                    <a:pt x="80452" y="26400"/>
                  </a:lnTo>
                  <a:lnTo>
                    <a:pt x="62242" y="35953"/>
                  </a:lnTo>
                  <a:lnTo>
                    <a:pt x="53492" y="42564"/>
                  </a:lnTo>
                  <a:lnTo>
                    <a:pt x="45118" y="50359"/>
                  </a:lnTo>
                  <a:lnTo>
                    <a:pt x="23455" y="72993"/>
                  </a:lnTo>
                  <a:lnTo>
                    <a:pt x="17473" y="79111"/>
                  </a:lnTo>
                  <a:lnTo>
                    <a:pt x="12639" y="85730"/>
                  </a:lnTo>
                  <a:lnTo>
                    <a:pt x="8569" y="92682"/>
                  </a:lnTo>
                  <a:lnTo>
                    <a:pt x="5009" y="99857"/>
                  </a:lnTo>
                  <a:lnTo>
                    <a:pt x="2636" y="107180"/>
                  </a:lnTo>
                  <a:lnTo>
                    <a:pt x="1055" y="114603"/>
                  </a:lnTo>
                  <a:lnTo>
                    <a:pt x="0" y="122091"/>
                  </a:lnTo>
                  <a:lnTo>
                    <a:pt x="143" y="129623"/>
                  </a:lnTo>
                  <a:lnTo>
                    <a:pt x="1086" y="137184"/>
                  </a:lnTo>
                  <a:lnTo>
                    <a:pt x="2560" y="144765"/>
                  </a:lnTo>
                  <a:lnTo>
                    <a:pt x="5237" y="151512"/>
                  </a:lnTo>
                  <a:lnTo>
                    <a:pt x="8715" y="157704"/>
                  </a:lnTo>
                  <a:lnTo>
                    <a:pt x="12727" y="163525"/>
                  </a:lnTo>
                  <a:lnTo>
                    <a:pt x="18787" y="168252"/>
                  </a:lnTo>
                  <a:lnTo>
                    <a:pt x="26215" y="172251"/>
                  </a:lnTo>
                  <a:lnTo>
                    <a:pt x="34554" y="175763"/>
                  </a:lnTo>
                  <a:lnTo>
                    <a:pt x="42652" y="178951"/>
                  </a:lnTo>
                  <a:lnTo>
                    <a:pt x="58424" y="184751"/>
                  </a:lnTo>
                  <a:lnTo>
                    <a:pt x="81584" y="192776"/>
                  </a:lnTo>
                  <a:lnTo>
                    <a:pt x="90093" y="192833"/>
                  </a:lnTo>
                  <a:lnTo>
                    <a:pt x="99152" y="191178"/>
                  </a:lnTo>
                  <a:lnTo>
                    <a:pt x="117402" y="185670"/>
                  </a:lnTo>
                  <a:lnTo>
                    <a:pt x="133980" y="180399"/>
                  </a:lnTo>
                  <a:lnTo>
                    <a:pt x="141110" y="176962"/>
                  </a:lnTo>
                  <a:lnTo>
                    <a:pt x="147557" y="172977"/>
                  </a:lnTo>
                  <a:lnTo>
                    <a:pt x="153548" y="168627"/>
                  </a:lnTo>
                  <a:lnTo>
                    <a:pt x="158389" y="164034"/>
                  </a:lnTo>
                  <a:lnTo>
                    <a:pt x="162462" y="159278"/>
                  </a:lnTo>
                  <a:lnTo>
                    <a:pt x="166025" y="154415"/>
                  </a:lnTo>
                  <a:lnTo>
                    <a:pt x="169247" y="148632"/>
                  </a:lnTo>
                  <a:lnTo>
                    <a:pt x="172241" y="142237"/>
                  </a:lnTo>
                  <a:lnTo>
                    <a:pt x="175084" y="135434"/>
                  </a:lnTo>
                  <a:lnTo>
                    <a:pt x="176979" y="128358"/>
                  </a:lnTo>
                  <a:lnTo>
                    <a:pt x="178243" y="121101"/>
                  </a:lnTo>
                  <a:lnTo>
                    <a:pt x="179085" y="113723"/>
                  </a:lnTo>
                  <a:lnTo>
                    <a:pt x="178801" y="107958"/>
                  </a:lnTo>
                  <a:lnTo>
                    <a:pt x="177764" y="103268"/>
                  </a:lnTo>
                  <a:lnTo>
                    <a:pt x="176226" y="99294"/>
                  </a:lnTo>
                  <a:lnTo>
                    <a:pt x="174354" y="94952"/>
                  </a:lnTo>
                  <a:lnTo>
                    <a:pt x="170017" y="85611"/>
                  </a:lnTo>
                  <a:lnTo>
                    <a:pt x="166827" y="82443"/>
                  </a:lnTo>
                  <a:lnTo>
                    <a:pt x="163008" y="80331"/>
                  </a:lnTo>
                  <a:lnTo>
                    <a:pt x="158769" y="78923"/>
                  </a:lnTo>
                  <a:lnTo>
                    <a:pt x="154249" y="77984"/>
                  </a:lnTo>
                  <a:lnTo>
                    <a:pt x="149544" y="77359"/>
                  </a:lnTo>
                  <a:lnTo>
                    <a:pt x="144712" y="76941"/>
                  </a:lnTo>
                  <a:lnTo>
                    <a:pt x="140645" y="76663"/>
                  </a:lnTo>
                  <a:lnTo>
                    <a:pt x="127430" y="7610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4"/>
            <p:cNvSpPr/>
            <p:nvPr/>
          </p:nvSpPr>
          <p:spPr>
            <a:xfrm>
              <a:off x="5783777" y="2042656"/>
              <a:ext cx="158986" cy="127730"/>
            </a:xfrm>
            <a:custGeom>
              <a:avLst/>
              <a:gdLst/>
              <a:ahLst/>
              <a:cxnLst/>
              <a:rect l="0" t="0" r="0" b="0"/>
              <a:pathLst>
                <a:path w="158986" h="127730">
                  <a:moveTo>
                    <a:pt x="30283" y="22364"/>
                  </a:moveTo>
                  <a:lnTo>
                    <a:pt x="26238" y="26409"/>
                  </a:lnTo>
                  <a:lnTo>
                    <a:pt x="24199" y="27601"/>
                  </a:lnTo>
                  <a:lnTo>
                    <a:pt x="19677" y="28925"/>
                  </a:lnTo>
                  <a:lnTo>
                    <a:pt x="18133" y="30124"/>
                  </a:lnTo>
                  <a:lnTo>
                    <a:pt x="17102" y="31771"/>
                  </a:lnTo>
                  <a:lnTo>
                    <a:pt x="16416" y="33716"/>
                  </a:lnTo>
                  <a:lnTo>
                    <a:pt x="14265" y="36705"/>
                  </a:lnTo>
                  <a:lnTo>
                    <a:pt x="11138" y="40391"/>
                  </a:lnTo>
                  <a:lnTo>
                    <a:pt x="7359" y="44542"/>
                  </a:lnTo>
                  <a:lnTo>
                    <a:pt x="4841" y="49003"/>
                  </a:lnTo>
                  <a:lnTo>
                    <a:pt x="3162" y="53670"/>
                  </a:lnTo>
                  <a:lnTo>
                    <a:pt x="2042" y="58475"/>
                  </a:lnTo>
                  <a:lnTo>
                    <a:pt x="1295" y="63371"/>
                  </a:lnTo>
                  <a:lnTo>
                    <a:pt x="798" y="68329"/>
                  </a:lnTo>
                  <a:lnTo>
                    <a:pt x="246" y="77506"/>
                  </a:lnTo>
                  <a:lnTo>
                    <a:pt x="0" y="84407"/>
                  </a:lnTo>
                  <a:lnTo>
                    <a:pt x="780" y="88280"/>
                  </a:lnTo>
                  <a:lnTo>
                    <a:pt x="2149" y="92554"/>
                  </a:lnTo>
                  <a:lnTo>
                    <a:pt x="3907" y="97098"/>
                  </a:lnTo>
                  <a:lnTo>
                    <a:pt x="6772" y="101820"/>
                  </a:lnTo>
                  <a:lnTo>
                    <a:pt x="10375" y="106661"/>
                  </a:lnTo>
                  <a:lnTo>
                    <a:pt x="14471" y="111582"/>
                  </a:lnTo>
                  <a:lnTo>
                    <a:pt x="18896" y="114863"/>
                  </a:lnTo>
                  <a:lnTo>
                    <a:pt x="23538" y="117050"/>
                  </a:lnTo>
                  <a:lnTo>
                    <a:pt x="28326" y="118508"/>
                  </a:lnTo>
                  <a:lnTo>
                    <a:pt x="42678" y="122386"/>
                  </a:lnTo>
                  <a:lnTo>
                    <a:pt x="51246" y="124605"/>
                  </a:lnTo>
                  <a:lnTo>
                    <a:pt x="59499" y="126085"/>
                  </a:lnTo>
                  <a:lnTo>
                    <a:pt x="67541" y="127071"/>
                  </a:lnTo>
                  <a:lnTo>
                    <a:pt x="75441" y="127729"/>
                  </a:lnTo>
                  <a:lnTo>
                    <a:pt x="83249" y="127321"/>
                  </a:lnTo>
                  <a:lnTo>
                    <a:pt x="90993" y="126202"/>
                  </a:lnTo>
                  <a:lnTo>
                    <a:pt x="98697" y="124609"/>
                  </a:lnTo>
                  <a:lnTo>
                    <a:pt x="106372" y="121854"/>
                  </a:lnTo>
                  <a:lnTo>
                    <a:pt x="114029" y="118324"/>
                  </a:lnTo>
                  <a:lnTo>
                    <a:pt x="121674" y="114277"/>
                  </a:lnTo>
                  <a:lnTo>
                    <a:pt x="127616" y="109886"/>
                  </a:lnTo>
                  <a:lnTo>
                    <a:pt x="132425" y="105266"/>
                  </a:lnTo>
                  <a:lnTo>
                    <a:pt x="136478" y="100492"/>
                  </a:lnTo>
                  <a:lnTo>
                    <a:pt x="140873" y="95616"/>
                  </a:lnTo>
                  <a:lnTo>
                    <a:pt x="150272" y="85683"/>
                  </a:lnTo>
                  <a:lnTo>
                    <a:pt x="153456" y="79816"/>
                  </a:lnTo>
                  <a:lnTo>
                    <a:pt x="155578" y="73366"/>
                  </a:lnTo>
                  <a:lnTo>
                    <a:pt x="156993" y="66525"/>
                  </a:lnTo>
                  <a:lnTo>
                    <a:pt x="157937" y="59425"/>
                  </a:lnTo>
                  <a:lnTo>
                    <a:pt x="158565" y="52151"/>
                  </a:lnTo>
                  <a:lnTo>
                    <a:pt x="158985" y="44762"/>
                  </a:lnTo>
                  <a:lnTo>
                    <a:pt x="157571" y="38143"/>
                  </a:lnTo>
                  <a:lnTo>
                    <a:pt x="154935" y="32037"/>
                  </a:lnTo>
                  <a:lnTo>
                    <a:pt x="151485" y="26272"/>
                  </a:lnTo>
                  <a:lnTo>
                    <a:pt x="148338" y="21583"/>
                  </a:lnTo>
                  <a:lnTo>
                    <a:pt x="145392" y="17610"/>
                  </a:lnTo>
                  <a:lnTo>
                    <a:pt x="142583" y="14115"/>
                  </a:lnTo>
                  <a:lnTo>
                    <a:pt x="139016" y="10938"/>
                  </a:lnTo>
                  <a:lnTo>
                    <a:pt x="134945" y="7973"/>
                  </a:lnTo>
                  <a:lnTo>
                    <a:pt x="130538" y="5150"/>
                  </a:lnTo>
                  <a:lnTo>
                    <a:pt x="125060" y="3268"/>
                  </a:lnTo>
                  <a:lnTo>
                    <a:pt x="118868" y="2013"/>
                  </a:lnTo>
                  <a:lnTo>
                    <a:pt x="112199" y="1177"/>
                  </a:lnTo>
                  <a:lnTo>
                    <a:pt x="106060" y="619"/>
                  </a:lnTo>
                  <a:lnTo>
                    <a:pt x="100275" y="247"/>
                  </a:lnTo>
                  <a:lnTo>
                    <a:pt x="94724" y="0"/>
                  </a:lnTo>
                  <a:lnTo>
                    <a:pt x="89330" y="1528"/>
                  </a:lnTo>
                  <a:lnTo>
                    <a:pt x="84042" y="4240"/>
                  </a:lnTo>
                  <a:lnTo>
                    <a:pt x="78822" y="7741"/>
                  </a:lnTo>
                  <a:lnTo>
                    <a:pt x="74496" y="10922"/>
                  </a:lnTo>
                  <a:lnTo>
                    <a:pt x="70765" y="13889"/>
                  </a:lnTo>
                  <a:lnTo>
                    <a:pt x="67431" y="16714"/>
                  </a:lnTo>
                  <a:lnTo>
                    <a:pt x="66055" y="20291"/>
                  </a:lnTo>
                  <a:lnTo>
                    <a:pt x="65985" y="24369"/>
                  </a:lnTo>
                  <a:lnTo>
                    <a:pt x="66784" y="28780"/>
                  </a:lnTo>
                  <a:lnTo>
                    <a:pt x="68164" y="34262"/>
                  </a:lnTo>
                  <a:lnTo>
                    <a:pt x="69930" y="40456"/>
                  </a:lnTo>
                  <a:lnTo>
                    <a:pt x="71955" y="47125"/>
                  </a:lnTo>
                  <a:lnTo>
                    <a:pt x="75844" y="53265"/>
                  </a:lnTo>
                  <a:lnTo>
                    <a:pt x="80977" y="59051"/>
                  </a:lnTo>
                  <a:lnTo>
                    <a:pt x="86939" y="64602"/>
                  </a:lnTo>
                  <a:lnTo>
                    <a:pt x="92607" y="69150"/>
                  </a:lnTo>
                  <a:lnTo>
                    <a:pt x="98079" y="73028"/>
                  </a:lnTo>
                  <a:lnTo>
                    <a:pt x="114103" y="8332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5"/>
            <p:cNvSpPr/>
            <p:nvPr/>
          </p:nvSpPr>
          <p:spPr>
            <a:xfrm>
              <a:off x="6116588" y="1920240"/>
              <a:ext cx="236063" cy="246904"/>
            </a:xfrm>
            <a:custGeom>
              <a:avLst/>
              <a:gdLst/>
              <a:ahLst/>
              <a:cxnLst/>
              <a:rect l="0" t="0" r="0" b="0"/>
              <a:pathLst>
                <a:path w="236063" h="246904">
                  <a:moveTo>
                    <a:pt x="124193" y="38100"/>
                  </a:moveTo>
                  <a:lnTo>
                    <a:pt x="106280" y="38100"/>
                  </a:lnTo>
                  <a:lnTo>
                    <a:pt x="102937" y="39794"/>
                  </a:lnTo>
                  <a:lnTo>
                    <a:pt x="99016" y="42616"/>
                  </a:lnTo>
                  <a:lnTo>
                    <a:pt x="94708" y="46191"/>
                  </a:lnTo>
                  <a:lnTo>
                    <a:pt x="88450" y="50267"/>
                  </a:lnTo>
                  <a:lnTo>
                    <a:pt x="80890" y="54678"/>
                  </a:lnTo>
                  <a:lnTo>
                    <a:pt x="72464" y="59312"/>
                  </a:lnTo>
                  <a:lnTo>
                    <a:pt x="65154" y="64095"/>
                  </a:lnTo>
                  <a:lnTo>
                    <a:pt x="58587" y="68977"/>
                  </a:lnTo>
                  <a:lnTo>
                    <a:pt x="52515" y="73924"/>
                  </a:lnTo>
                  <a:lnTo>
                    <a:pt x="45928" y="79763"/>
                  </a:lnTo>
                  <a:lnTo>
                    <a:pt x="31835" y="93024"/>
                  </a:lnTo>
                  <a:lnTo>
                    <a:pt x="25368" y="100963"/>
                  </a:lnTo>
                  <a:lnTo>
                    <a:pt x="19362" y="109642"/>
                  </a:lnTo>
                  <a:lnTo>
                    <a:pt x="13666" y="118815"/>
                  </a:lnTo>
                  <a:lnTo>
                    <a:pt x="9022" y="127470"/>
                  </a:lnTo>
                  <a:lnTo>
                    <a:pt x="5078" y="135780"/>
                  </a:lnTo>
                  <a:lnTo>
                    <a:pt x="1603" y="143860"/>
                  </a:lnTo>
                  <a:lnTo>
                    <a:pt x="132" y="151787"/>
                  </a:lnTo>
                  <a:lnTo>
                    <a:pt x="0" y="159611"/>
                  </a:lnTo>
                  <a:lnTo>
                    <a:pt x="757" y="167367"/>
                  </a:lnTo>
                  <a:lnTo>
                    <a:pt x="2956" y="175078"/>
                  </a:lnTo>
                  <a:lnTo>
                    <a:pt x="6115" y="182759"/>
                  </a:lnTo>
                  <a:lnTo>
                    <a:pt x="9914" y="190420"/>
                  </a:lnTo>
                  <a:lnTo>
                    <a:pt x="14141" y="197220"/>
                  </a:lnTo>
                  <a:lnTo>
                    <a:pt x="18651" y="203446"/>
                  </a:lnTo>
                  <a:lnTo>
                    <a:pt x="23352" y="209291"/>
                  </a:lnTo>
                  <a:lnTo>
                    <a:pt x="29872" y="214881"/>
                  </a:lnTo>
                  <a:lnTo>
                    <a:pt x="37605" y="220300"/>
                  </a:lnTo>
                  <a:lnTo>
                    <a:pt x="46148" y="225607"/>
                  </a:lnTo>
                  <a:lnTo>
                    <a:pt x="55229" y="229991"/>
                  </a:lnTo>
                  <a:lnTo>
                    <a:pt x="64671" y="233761"/>
                  </a:lnTo>
                  <a:lnTo>
                    <a:pt x="74351" y="237121"/>
                  </a:lnTo>
                  <a:lnTo>
                    <a:pt x="85038" y="240207"/>
                  </a:lnTo>
                  <a:lnTo>
                    <a:pt x="96396" y="243111"/>
                  </a:lnTo>
                  <a:lnTo>
                    <a:pt x="108202" y="245894"/>
                  </a:lnTo>
                  <a:lnTo>
                    <a:pt x="118612" y="246903"/>
                  </a:lnTo>
                  <a:lnTo>
                    <a:pt x="128092" y="246729"/>
                  </a:lnTo>
                  <a:lnTo>
                    <a:pt x="136952" y="245766"/>
                  </a:lnTo>
                  <a:lnTo>
                    <a:pt x="146245" y="244277"/>
                  </a:lnTo>
                  <a:lnTo>
                    <a:pt x="155828" y="242438"/>
                  </a:lnTo>
                  <a:lnTo>
                    <a:pt x="165602" y="240365"/>
                  </a:lnTo>
                  <a:lnTo>
                    <a:pt x="174659" y="236444"/>
                  </a:lnTo>
                  <a:lnTo>
                    <a:pt x="183237" y="231289"/>
                  </a:lnTo>
                  <a:lnTo>
                    <a:pt x="191496" y="225313"/>
                  </a:lnTo>
                  <a:lnTo>
                    <a:pt x="199541" y="218789"/>
                  </a:lnTo>
                  <a:lnTo>
                    <a:pt x="207445" y="211899"/>
                  </a:lnTo>
                  <a:lnTo>
                    <a:pt x="215254" y="204766"/>
                  </a:lnTo>
                  <a:lnTo>
                    <a:pt x="221307" y="197471"/>
                  </a:lnTo>
                  <a:lnTo>
                    <a:pt x="226188" y="190067"/>
                  </a:lnTo>
                  <a:lnTo>
                    <a:pt x="230290" y="182592"/>
                  </a:lnTo>
                  <a:lnTo>
                    <a:pt x="233024" y="174221"/>
                  </a:lnTo>
                  <a:lnTo>
                    <a:pt x="234847" y="165254"/>
                  </a:lnTo>
                  <a:lnTo>
                    <a:pt x="236062" y="155889"/>
                  </a:lnTo>
                  <a:lnTo>
                    <a:pt x="236026" y="147106"/>
                  </a:lnTo>
                  <a:lnTo>
                    <a:pt x="235155" y="138711"/>
                  </a:lnTo>
                  <a:lnTo>
                    <a:pt x="233727" y="130574"/>
                  </a:lnTo>
                  <a:lnTo>
                    <a:pt x="230235" y="122609"/>
                  </a:lnTo>
                  <a:lnTo>
                    <a:pt x="225368" y="114760"/>
                  </a:lnTo>
                  <a:lnTo>
                    <a:pt x="219583" y="106986"/>
                  </a:lnTo>
                  <a:lnTo>
                    <a:pt x="213186" y="99264"/>
                  </a:lnTo>
                  <a:lnTo>
                    <a:pt x="206382" y="91577"/>
                  </a:lnTo>
                  <a:lnTo>
                    <a:pt x="199306" y="83911"/>
                  </a:lnTo>
                  <a:lnTo>
                    <a:pt x="182412" y="66363"/>
                  </a:lnTo>
                  <a:lnTo>
                    <a:pt x="173165" y="56942"/>
                  </a:lnTo>
                  <a:lnTo>
                    <a:pt x="162768" y="48968"/>
                  </a:lnTo>
                  <a:lnTo>
                    <a:pt x="151602" y="41959"/>
                  </a:lnTo>
                  <a:lnTo>
                    <a:pt x="139926" y="35593"/>
                  </a:lnTo>
                  <a:lnTo>
                    <a:pt x="128754" y="30502"/>
                  </a:lnTo>
                  <a:lnTo>
                    <a:pt x="117921" y="26261"/>
                  </a:lnTo>
                  <a:lnTo>
                    <a:pt x="107312" y="22588"/>
                  </a:lnTo>
                  <a:lnTo>
                    <a:pt x="96852" y="19292"/>
                  </a:lnTo>
                  <a:lnTo>
                    <a:pt x="76199" y="13372"/>
                  </a:lnTo>
                  <a:lnTo>
                    <a:pt x="68490" y="10608"/>
                  </a:lnTo>
                  <a:lnTo>
                    <a:pt x="62504" y="7919"/>
                  </a:lnTo>
                  <a:lnTo>
                    <a:pt x="57667" y="5279"/>
                  </a:lnTo>
                  <a:lnTo>
                    <a:pt x="52749" y="3520"/>
                  </a:lnTo>
                  <a:lnTo>
                    <a:pt x="47777" y="2347"/>
                  </a:lnTo>
                  <a:lnTo>
                    <a:pt x="32753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6"/>
            <p:cNvSpPr/>
            <p:nvPr/>
          </p:nvSpPr>
          <p:spPr>
            <a:xfrm>
              <a:off x="6286500" y="1744980"/>
              <a:ext cx="273154" cy="563881"/>
            </a:xfrm>
            <a:custGeom>
              <a:avLst/>
              <a:gdLst/>
              <a:ahLst/>
              <a:cxnLst/>
              <a:rect l="0" t="0" r="0" b="0"/>
              <a:pathLst>
                <a:path w="273154" h="563881">
                  <a:moveTo>
                    <a:pt x="0" y="0"/>
                  </a:moveTo>
                  <a:lnTo>
                    <a:pt x="8091" y="4045"/>
                  </a:lnTo>
                  <a:lnTo>
                    <a:pt x="13014" y="6930"/>
                  </a:lnTo>
                  <a:lnTo>
                    <a:pt x="25257" y="14651"/>
                  </a:lnTo>
                  <a:lnTo>
                    <a:pt x="30385" y="18234"/>
                  </a:lnTo>
                  <a:lnTo>
                    <a:pt x="38340" y="24473"/>
                  </a:lnTo>
                  <a:lnTo>
                    <a:pt x="98102" y="72377"/>
                  </a:lnTo>
                  <a:lnTo>
                    <a:pt x="110275" y="82965"/>
                  </a:lnTo>
                  <a:lnTo>
                    <a:pt x="122623" y="94256"/>
                  </a:lnTo>
                  <a:lnTo>
                    <a:pt x="135089" y="106018"/>
                  </a:lnTo>
                  <a:lnTo>
                    <a:pt x="147632" y="118939"/>
                  </a:lnTo>
                  <a:lnTo>
                    <a:pt x="160229" y="132633"/>
                  </a:lnTo>
                  <a:lnTo>
                    <a:pt x="172859" y="146842"/>
                  </a:lnTo>
                  <a:lnTo>
                    <a:pt x="184666" y="161394"/>
                  </a:lnTo>
                  <a:lnTo>
                    <a:pt x="195924" y="176176"/>
                  </a:lnTo>
                  <a:lnTo>
                    <a:pt x="217464" y="206147"/>
                  </a:lnTo>
                  <a:lnTo>
                    <a:pt x="238327" y="236401"/>
                  </a:lnTo>
                  <a:lnTo>
                    <a:pt x="246938" y="251581"/>
                  </a:lnTo>
                  <a:lnTo>
                    <a:pt x="254372" y="266781"/>
                  </a:lnTo>
                  <a:lnTo>
                    <a:pt x="261021" y="281994"/>
                  </a:lnTo>
                  <a:lnTo>
                    <a:pt x="265454" y="297216"/>
                  </a:lnTo>
                  <a:lnTo>
                    <a:pt x="268410" y="312444"/>
                  </a:lnTo>
                  <a:lnTo>
                    <a:pt x="270380" y="327676"/>
                  </a:lnTo>
                  <a:lnTo>
                    <a:pt x="271693" y="342911"/>
                  </a:lnTo>
                  <a:lnTo>
                    <a:pt x="272569" y="358147"/>
                  </a:lnTo>
                  <a:lnTo>
                    <a:pt x="273153" y="373385"/>
                  </a:lnTo>
                  <a:lnTo>
                    <a:pt x="272695" y="386930"/>
                  </a:lnTo>
                  <a:lnTo>
                    <a:pt x="271544" y="399347"/>
                  </a:lnTo>
                  <a:lnTo>
                    <a:pt x="269929" y="411011"/>
                  </a:lnTo>
                  <a:lnTo>
                    <a:pt x="267160" y="423021"/>
                  </a:lnTo>
                  <a:lnTo>
                    <a:pt x="263620" y="435261"/>
                  </a:lnTo>
                  <a:lnTo>
                    <a:pt x="259566" y="447654"/>
                  </a:lnTo>
                  <a:lnTo>
                    <a:pt x="254324" y="458456"/>
                  </a:lnTo>
                  <a:lnTo>
                    <a:pt x="248289" y="468197"/>
                  </a:lnTo>
                  <a:lnTo>
                    <a:pt x="241726" y="477231"/>
                  </a:lnTo>
                  <a:lnTo>
                    <a:pt x="233964" y="485794"/>
                  </a:lnTo>
                  <a:lnTo>
                    <a:pt x="225403" y="494043"/>
                  </a:lnTo>
                  <a:lnTo>
                    <a:pt x="216309" y="502082"/>
                  </a:lnTo>
                  <a:lnTo>
                    <a:pt x="206859" y="509981"/>
                  </a:lnTo>
                  <a:lnTo>
                    <a:pt x="187328" y="525532"/>
                  </a:lnTo>
                  <a:lnTo>
                    <a:pt x="179072" y="531541"/>
                  </a:lnTo>
                  <a:lnTo>
                    <a:pt x="171876" y="536395"/>
                  </a:lnTo>
                  <a:lnTo>
                    <a:pt x="158516" y="544891"/>
                  </a:lnTo>
                  <a:lnTo>
                    <a:pt x="129541" y="563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7"/>
            <p:cNvSpPr/>
            <p:nvPr/>
          </p:nvSpPr>
          <p:spPr>
            <a:xfrm>
              <a:off x="3894406" y="2613660"/>
              <a:ext cx="256014" cy="251461"/>
            </a:xfrm>
            <a:custGeom>
              <a:avLst/>
              <a:gdLst/>
              <a:ahLst/>
              <a:cxnLst/>
              <a:rect l="0" t="0" r="0" b="0"/>
              <a:pathLst>
                <a:path w="256014" h="251461">
                  <a:moveTo>
                    <a:pt x="128954" y="0"/>
                  </a:moveTo>
                  <a:lnTo>
                    <a:pt x="122393" y="0"/>
                  </a:lnTo>
                  <a:lnTo>
                    <a:pt x="115460" y="6084"/>
                  </a:lnTo>
                  <a:lnTo>
                    <a:pt x="107552" y="12998"/>
                  </a:lnTo>
                  <a:lnTo>
                    <a:pt x="103680" y="15438"/>
                  </a:lnTo>
                  <a:lnTo>
                    <a:pt x="99404" y="17912"/>
                  </a:lnTo>
                  <a:lnTo>
                    <a:pt x="94861" y="21255"/>
                  </a:lnTo>
                  <a:lnTo>
                    <a:pt x="90138" y="25177"/>
                  </a:lnTo>
                  <a:lnTo>
                    <a:pt x="85297" y="29484"/>
                  </a:lnTo>
                  <a:lnTo>
                    <a:pt x="80376" y="33203"/>
                  </a:lnTo>
                  <a:lnTo>
                    <a:pt x="75402" y="36529"/>
                  </a:lnTo>
                  <a:lnTo>
                    <a:pt x="70393" y="39593"/>
                  </a:lnTo>
                  <a:lnTo>
                    <a:pt x="64513" y="42482"/>
                  </a:lnTo>
                  <a:lnTo>
                    <a:pt x="58054" y="45254"/>
                  </a:lnTo>
                  <a:lnTo>
                    <a:pt x="51207" y="47950"/>
                  </a:lnTo>
                  <a:lnTo>
                    <a:pt x="44950" y="51440"/>
                  </a:lnTo>
                  <a:lnTo>
                    <a:pt x="39084" y="55460"/>
                  </a:lnTo>
                  <a:lnTo>
                    <a:pt x="33481" y="59833"/>
                  </a:lnTo>
                  <a:lnTo>
                    <a:pt x="28052" y="63596"/>
                  </a:lnTo>
                  <a:lnTo>
                    <a:pt x="22739" y="66951"/>
                  </a:lnTo>
                  <a:lnTo>
                    <a:pt x="17504" y="70034"/>
                  </a:lnTo>
                  <a:lnTo>
                    <a:pt x="13168" y="72089"/>
                  </a:lnTo>
                  <a:lnTo>
                    <a:pt x="6092" y="74373"/>
                  </a:lnTo>
                  <a:lnTo>
                    <a:pt x="3866" y="75829"/>
                  </a:lnTo>
                  <a:lnTo>
                    <a:pt x="2381" y="77646"/>
                  </a:lnTo>
                  <a:lnTo>
                    <a:pt x="0" y="82601"/>
                  </a:lnTo>
                  <a:lnTo>
                    <a:pt x="4190" y="85536"/>
                  </a:lnTo>
                  <a:lnTo>
                    <a:pt x="10850" y="88816"/>
                  </a:lnTo>
                  <a:lnTo>
                    <a:pt x="16632" y="90274"/>
                  </a:lnTo>
                  <a:lnTo>
                    <a:pt x="21900" y="90663"/>
                  </a:lnTo>
                  <a:lnTo>
                    <a:pt x="28798" y="90922"/>
                  </a:lnTo>
                  <a:lnTo>
                    <a:pt x="46340" y="91210"/>
                  </a:lnTo>
                  <a:lnTo>
                    <a:pt x="100337" y="91410"/>
                  </a:lnTo>
                  <a:lnTo>
                    <a:pt x="112415" y="92267"/>
                  </a:lnTo>
                  <a:lnTo>
                    <a:pt x="125548" y="93684"/>
                  </a:lnTo>
                  <a:lnTo>
                    <a:pt x="139384" y="95476"/>
                  </a:lnTo>
                  <a:lnTo>
                    <a:pt x="152841" y="97518"/>
                  </a:lnTo>
                  <a:lnTo>
                    <a:pt x="179081" y="102043"/>
                  </a:lnTo>
                  <a:lnTo>
                    <a:pt x="190312" y="105282"/>
                  </a:lnTo>
                  <a:lnTo>
                    <a:pt x="200339" y="109135"/>
                  </a:lnTo>
                  <a:lnTo>
                    <a:pt x="209564" y="113397"/>
                  </a:lnTo>
                  <a:lnTo>
                    <a:pt x="218254" y="117931"/>
                  </a:lnTo>
                  <a:lnTo>
                    <a:pt x="226587" y="122647"/>
                  </a:lnTo>
                  <a:lnTo>
                    <a:pt x="234683" y="127485"/>
                  </a:lnTo>
                  <a:lnTo>
                    <a:pt x="240926" y="132403"/>
                  </a:lnTo>
                  <a:lnTo>
                    <a:pt x="245935" y="137376"/>
                  </a:lnTo>
                  <a:lnTo>
                    <a:pt x="250122" y="142384"/>
                  </a:lnTo>
                  <a:lnTo>
                    <a:pt x="252913" y="147416"/>
                  </a:lnTo>
                  <a:lnTo>
                    <a:pt x="254773" y="152464"/>
                  </a:lnTo>
                  <a:lnTo>
                    <a:pt x="256013" y="157523"/>
                  </a:lnTo>
                  <a:lnTo>
                    <a:pt x="255994" y="162589"/>
                  </a:lnTo>
                  <a:lnTo>
                    <a:pt x="255134" y="167659"/>
                  </a:lnTo>
                  <a:lnTo>
                    <a:pt x="253714" y="172733"/>
                  </a:lnTo>
                  <a:lnTo>
                    <a:pt x="251074" y="178655"/>
                  </a:lnTo>
                  <a:lnTo>
                    <a:pt x="247620" y="185144"/>
                  </a:lnTo>
                  <a:lnTo>
                    <a:pt x="243625" y="192009"/>
                  </a:lnTo>
                  <a:lnTo>
                    <a:pt x="238422" y="198279"/>
                  </a:lnTo>
                  <a:lnTo>
                    <a:pt x="232413" y="204153"/>
                  </a:lnTo>
                  <a:lnTo>
                    <a:pt x="225866" y="209762"/>
                  </a:lnTo>
                  <a:lnTo>
                    <a:pt x="218962" y="215195"/>
                  </a:lnTo>
                  <a:lnTo>
                    <a:pt x="211820" y="220510"/>
                  </a:lnTo>
                  <a:lnTo>
                    <a:pt x="204518" y="225747"/>
                  </a:lnTo>
                  <a:lnTo>
                    <a:pt x="196263" y="230084"/>
                  </a:lnTo>
                  <a:lnTo>
                    <a:pt x="187374" y="233823"/>
                  </a:lnTo>
                  <a:lnTo>
                    <a:pt x="178061" y="237162"/>
                  </a:lnTo>
                  <a:lnTo>
                    <a:pt x="168465" y="240235"/>
                  </a:lnTo>
                  <a:lnTo>
                    <a:pt x="158681" y="243130"/>
                  </a:lnTo>
                  <a:lnTo>
                    <a:pt x="148772" y="245907"/>
                  </a:lnTo>
                  <a:lnTo>
                    <a:pt x="139626" y="247758"/>
                  </a:lnTo>
                  <a:lnTo>
                    <a:pt x="130989" y="248992"/>
                  </a:lnTo>
                  <a:lnTo>
                    <a:pt x="122691" y="249815"/>
                  </a:lnTo>
                  <a:lnTo>
                    <a:pt x="115465" y="250363"/>
                  </a:lnTo>
                  <a:lnTo>
                    <a:pt x="108955" y="250729"/>
                  </a:lnTo>
                  <a:lnTo>
                    <a:pt x="90854" y="2514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8"/>
            <p:cNvSpPr/>
            <p:nvPr/>
          </p:nvSpPr>
          <p:spPr>
            <a:xfrm>
              <a:off x="4008120" y="2598420"/>
              <a:ext cx="182881" cy="38101"/>
            </a:xfrm>
            <a:custGeom>
              <a:avLst/>
              <a:gdLst/>
              <a:ahLst/>
              <a:cxnLst/>
              <a:rect l="0" t="0" r="0" b="0"/>
              <a:pathLst>
                <a:path w="182881" h="38101">
                  <a:moveTo>
                    <a:pt x="0" y="38100"/>
                  </a:moveTo>
                  <a:lnTo>
                    <a:pt x="4045" y="34055"/>
                  </a:lnTo>
                  <a:lnTo>
                    <a:pt x="6931" y="32017"/>
                  </a:lnTo>
                  <a:lnTo>
                    <a:pt x="10546" y="29811"/>
                  </a:lnTo>
                  <a:lnTo>
                    <a:pt x="14651" y="27494"/>
                  </a:lnTo>
                  <a:lnTo>
                    <a:pt x="18234" y="26796"/>
                  </a:lnTo>
                  <a:lnTo>
                    <a:pt x="21469" y="27177"/>
                  </a:lnTo>
                  <a:lnTo>
                    <a:pt x="24473" y="28278"/>
                  </a:lnTo>
                  <a:lnTo>
                    <a:pt x="28169" y="28166"/>
                  </a:lnTo>
                  <a:lnTo>
                    <a:pt x="32326" y="27244"/>
                  </a:lnTo>
                  <a:lnTo>
                    <a:pt x="55210" y="19681"/>
                  </a:lnTo>
                  <a:lnTo>
                    <a:pt x="63054" y="17354"/>
                  </a:lnTo>
                  <a:lnTo>
                    <a:pt x="80799" y="12511"/>
                  </a:lnTo>
                  <a:lnTo>
                    <a:pt x="90273" y="10880"/>
                  </a:lnTo>
                  <a:lnTo>
                    <a:pt x="99976" y="9794"/>
                  </a:lnTo>
                  <a:lnTo>
                    <a:pt x="109830" y="9069"/>
                  </a:lnTo>
                  <a:lnTo>
                    <a:pt x="119787" y="7740"/>
                  </a:lnTo>
                  <a:lnTo>
                    <a:pt x="129812" y="6006"/>
                  </a:lnTo>
                  <a:lnTo>
                    <a:pt x="139881" y="4004"/>
                  </a:lnTo>
                  <a:lnTo>
                    <a:pt x="149134" y="2670"/>
                  </a:lnTo>
                  <a:lnTo>
                    <a:pt x="157842" y="1780"/>
                  </a:lnTo>
                  <a:lnTo>
                    <a:pt x="18288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9"/>
            <p:cNvSpPr/>
            <p:nvPr/>
          </p:nvSpPr>
          <p:spPr>
            <a:xfrm>
              <a:off x="4272424" y="2522220"/>
              <a:ext cx="154797" cy="174831"/>
            </a:xfrm>
            <a:custGeom>
              <a:avLst/>
              <a:gdLst/>
              <a:ahLst/>
              <a:cxnLst/>
              <a:rect l="0" t="0" r="0" b="0"/>
              <a:pathLst>
                <a:path w="154797" h="174831">
                  <a:moveTo>
                    <a:pt x="78596" y="0"/>
                  </a:moveTo>
                  <a:lnTo>
                    <a:pt x="78596" y="4046"/>
                  </a:lnTo>
                  <a:lnTo>
                    <a:pt x="79443" y="5237"/>
                  </a:lnTo>
                  <a:lnTo>
                    <a:pt x="80854" y="6031"/>
                  </a:lnTo>
                  <a:lnTo>
                    <a:pt x="82641" y="6561"/>
                  </a:lnTo>
                  <a:lnTo>
                    <a:pt x="83833" y="7761"/>
                  </a:lnTo>
                  <a:lnTo>
                    <a:pt x="84627" y="9407"/>
                  </a:lnTo>
                  <a:lnTo>
                    <a:pt x="85157" y="11352"/>
                  </a:lnTo>
                  <a:lnTo>
                    <a:pt x="88004" y="15769"/>
                  </a:lnTo>
                  <a:lnTo>
                    <a:pt x="89948" y="18133"/>
                  </a:lnTo>
                  <a:lnTo>
                    <a:pt x="91244" y="20555"/>
                  </a:lnTo>
                  <a:lnTo>
                    <a:pt x="92684" y="25505"/>
                  </a:lnTo>
                  <a:lnTo>
                    <a:pt x="93068" y="28857"/>
                  </a:lnTo>
                  <a:lnTo>
                    <a:pt x="93324" y="32785"/>
                  </a:lnTo>
                  <a:lnTo>
                    <a:pt x="93609" y="40818"/>
                  </a:lnTo>
                  <a:lnTo>
                    <a:pt x="93735" y="47210"/>
                  </a:lnTo>
                  <a:lnTo>
                    <a:pt x="92922" y="50947"/>
                  </a:lnTo>
                  <a:lnTo>
                    <a:pt x="91534" y="55131"/>
                  </a:lnTo>
                  <a:lnTo>
                    <a:pt x="89761" y="59614"/>
                  </a:lnTo>
                  <a:lnTo>
                    <a:pt x="86886" y="64296"/>
                  </a:lnTo>
                  <a:lnTo>
                    <a:pt x="83276" y="69111"/>
                  </a:lnTo>
                  <a:lnTo>
                    <a:pt x="79176" y="74014"/>
                  </a:lnTo>
                  <a:lnTo>
                    <a:pt x="74749" y="78976"/>
                  </a:lnTo>
                  <a:lnTo>
                    <a:pt x="65315" y="89005"/>
                  </a:lnTo>
                  <a:lnTo>
                    <a:pt x="59582" y="94050"/>
                  </a:lnTo>
                  <a:lnTo>
                    <a:pt x="53220" y="99107"/>
                  </a:lnTo>
                  <a:lnTo>
                    <a:pt x="46438" y="104171"/>
                  </a:lnTo>
                  <a:lnTo>
                    <a:pt x="40224" y="109241"/>
                  </a:lnTo>
                  <a:lnTo>
                    <a:pt x="34388" y="114314"/>
                  </a:lnTo>
                  <a:lnTo>
                    <a:pt x="28804" y="119389"/>
                  </a:lnTo>
                  <a:lnTo>
                    <a:pt x="18084" y="129544"/>
                  </a:lnTo>
                  <a:lnTo>
                    <a:pt x="12855" y="134623"/>
                  </a:lnTo>
                  <a:lnTo>
                    <a:pt x="8522" y="139702"/>
                  </a:lnTo>
                  <a:lnTo>
                    <a:pt x="4786" y="144781"/>
                  </a:lnTo>
                  <a:lnTo>
                    <a:pt x="1450" y="149861"/>
                  </a:lnTo>
                  <a:lnTo>
                    <a:pt x="72" y="153247"/>
                  </a:lnTo>
                  <a:lnTo>
                    <a:pt x="0" y="155505"/>
                  </a:lnTo>
                  <a:lnTo>
                    <a:pt x="799" y="157010"/>
                  </a:lnTo>
                  <a:lnTo>
                    <a:pt x="3944" y="160940"/>
                  </a:lnTo>
                  <a:lnTo>
                    <a:pt x="5968" y="163173"/>
                  </a:lnTo>
                  <a:lnTo>
                    <a:pt x="9010" y="165509"/>
                  </a:lnTo>
                  <a:lnTo>
                    <a:pt x="12733" y="167913"/>
                  </a:lnTo>
                  <a:lnTo>
                    <a:pt x="16907" y="170362"/>
                  </a:lnTo>
                  <a:lnTo>
                    <a:pt x="23923" y="171995"/>
                  </a:lnTo>
                  <a:lnTo>
                    <a:pt x="32834" y="173083"/>
                  </a:lnTo>
                  <a:lnTo>
                    <a:pt x="43008" y="173809"/>
                  </a:lnTo>
                  <a:lnTo>
                    <a:pt x="53178" y="174293"/>
                  </a:lnTo>
                  <a:lnTo>
                    <a:pt x="73508" y="174830"/>
                  </a:lnTo>
                  <a:lnTo>
                    <a:pt x="84517" y="174126"/>
                  </a:lnTo>
                  <a:lnTo>
                    <a:pt x="96090" y="172811"/>
                  </a:lnTo>
                  <a:lnTo>
                    <a:pt x="108038" y="171088"/>
                  </a:lnTo>
                  <a:lnTo>
                    <a:pt x="118545" y="169092"/>
                  </a:lnTo>
                  <a:lnTo>
                    <a:pt x="128088" y="166915"/>
                  </a:lnTo>
                  <a:lnTo>
                    <a:pt x="154796" y="1600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40"/>
            <p:cNvSpPr/>
            <p:nvPr/>
          </p:nvSpPr>
          <p:spPr>
            <a:xfrm>
              <a:off x="4443621" y="2537460"/>
              <a:ext cx="36940" cy="327661"/>
            </a:xfrm>
            <a:custGeom>
              <a:avLst/>
              <a:gdLst/>
              <a:ahLst/>
              <a:cxnLst/>
              <a:rect l="0" t="0" r="0" b="0"/>
              <a:pathLst>
                <a:path w="36940" h="327661">
                  <a:moveTo>
                    <a:pt x="36939" y="0"/>
                  </a:moveTo>
                  <a:lnTo>
                    <a:pt x="36939" y="29550"/>
                  </a:lnTo>
                  <a:lnTo>
                    <a:pt x="36092" y="34940"/>
                  </a:lnTo>
                  <a:lnTo>
                    <a:pt x="34681" y="41073"/>
                  </a:lnTo>
                  <a:lnTo>
                    <a:pt x="32894" y="47702"/>
                  </a:lnTo>
                  <a:lnTo>
                    <a:pt x="28650" y="61841"/>
                  </a:lnTo>
                  <a:lnTo>
                    <a:pt x="26333" y="69168"/>
                  </a:lnTo>
                  <a:lnTo>
                    <a:pt x="24789" y="77439"/>
                  </a:lnTo>
                  <a:lnTo>
                    <a:pt x="23758" y="86339"/>
                  </a:lnTo>
                  <a:lnTo>
                    <a:pt x="23072" y="95659"/>
                  </a:lnTo>
                  <a:lnTo>
                    <a:pt x="21768" y="104413"/>
                  </a:lnTo>
                  <a:lnTo>
                    <a:pt x="20052" y="112789"/>
                  </a:lnTo>
                  <a:lnTo>
                    <a:pt x="18060" y="120913"/>
                  </a:lnTo>
                  <a:lnTo>
                    <a:pt x="16733" y="129715"/>
                  </a:lnTo>
                  <a:lnTo>
                    <a:pt x="15849" y="138970"/>
                  </a:lnTo>
                  <a:lnTo>
                    <a:pt x="15259" y="148527"/>
                  </a:lnTo>
                  <a:lnTo>
                    <a:pt x="14019" y="158285"/>
                  </a:lnTo>
                  <a:lnTo>
                    <a:pt x="12346" y="168176"/>
                  </a:lnTo>
                  <a:lnTo>
                    <a:pt x="10384" y="178158"/>
                  </a:lnTo>
                  <a:lnTo>
                    <a:pt x="9075" y="188198"/>
                  </a:lnTo>
                  <a:lnTo>
                    <a:pt x="8203" y="198279"/>
                  </a:lnTo>
                  <a:lnTo>
                    <a:pt x="7622" y="208386"/>
                  </a:lnTo>
                  <a:lnTo>
                    <a:pt x="6387" y="218511"/>
                  </a:lnTo>
                  <a:lnTo>
                    <a:pt x="4718" y="228647"/>
                  </a:lnTo>
                  <a:lnTo>
                    <a:pt x="2758" y="238791"/>
                  </a:lnTo>
                  <a:lnTo>
                    <a:pt x="1452" y="248095"/>
                  </a:lnTo>
                  <a:lnTo>
                    <a:pt x="581" y="256836"/>
                  </a:lnTo>
                  <a:lnTo>
                    <a:pt x="0" y="265204"/>
                  </a:lnTo>
                  <a:lnTo>
                    <a:pt x="460" y="273323"/>
                  </a:lnTo>
                  <a:lnTo>
                    <a:pt x="1613" y="281275"/>
                  </a:lnTo>
                  <a:lnTo>
                    <a:pt x="3228" y="289117"/>
                  </a:lnTo>
                  <a:lnTo>
                    <a:pt x="4305" y="295192"/>
                  </a:lnTo>
                  <a:lnTo>
                    <a:pt x="5023" y="300088"/>
                  </a:lnTo>
                  <a:lnTo>
                    <a:pt x="5502" y="304199"/>
                  </a:lnTo>
                  <a:lnTo>
                    <a:pt x="6668" y="307786"/>
                  </a:lnTo>
                  <a:lnTo>
                    <a:pt x="8291" y="311024"/>
                  </a:lnTo>
                  <a:lnTo>
                    <a:pt x="10221" y="314030"/>
                  </a:lnTo>
                  <a:lnTo>
                    <a:pt x="11507" y="316880"/>
                  </a:lnTo>
                  <a:lnTo>
                    <a:pt x="12364" y="319626"/>
                  </a:lnTo>
                  <a:lnTo>
                    <a:pt x="14079" y="3276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41"/>
            <p:cNvSpPr/>
            <p:nvPr/>
          </p:nvSpPr>
          <p:spPr>
            <a:xfrm>
              <a:off x="4572000" y="2512445"/>
              <a:ext cx="339283" cy="363056"/>
            </a:xfrm>
            <a:custGeom>
              <a:avLst/>
              <a:gdLst/>
              <a:ahLst/>
              <a:cxnLst/>
              <a:rect l="0" t="0" r="0" b="0"/>
              <a:pathLst>
                <a:path w="339283" h="363056">
                  <a:moveTo>
                    <a:pt x="53341" y="70735"/>
                  </a:moveTo>
                  <a:lnTo>
                    <a:pt x="53341" y="66345"/>
                  </a:lnTo>
                  <a:lnTo>
                    <a:pt x="53341" y="74560"/>
                  </a:lnTo>
                  <a:lnTo>
                    <a:pt x="49295" y="85321"/>
                  </a:lnTo>
                  <a:lnTo>
                    <a:pt x="45051" y="94433"/>
                  </a:lnTo>
                  <a:lnTo>
                    <a:pt x="42735" y="99234"/>
                  </a:lnTo>
                  <a:lnTo>
                    <a:pt x="41190" y="105821"/>
                  </a:lnTo>
                  <a:lnTo>
                    <a:pt x="40160" y="113599"/>
                  </a:lnTo>
                  <a:lnTo>
                    <a:pt x="39473" y="122171"/>
                  </a:lnTo>
                  <a:lnTo>
                    <a:pt x="38169" y="131273"/>
                  </a:lnTo>
                  <a:lnTo>
                    <a:pt x="36453" y="140727"/>
                  </a:lnTo>
                  <a:lnTo>
                    <a:pt x="34462" y="150416"/>
                  </a:lnTo>
                  <a:lnTo>
                    <a:pt x="33134" y="161109"/>
                  </a:lnTo>
                  <a:lnTo>
                    <a:pt x="32250" y="172471"/>
                  </a:lnTo>
                  <a:lnTo>
                    <a:pt x="31660" y="184279"/>
                  </a:lnTo>
                  <a:lnTo>
                    <a:pt x="31004" y="206430"/>
                  </a:lnTo>
                  <a:lnTo>
                    <a:pt x="30830" y="217079"/>
                  </a:lnTo>
                  <a:lnTo>
                    <a:pt x="31560" y="228411"/>
                  </a:lnTo>
                  <a:lnTo>
                    <a:pt x="32893" y="240199"/>
                  </a:lnTo>
                  <a:lnTo>
                    <a:pt x="34629" y="252291"/>
                  </a:lnTo>
                  <a:lnTo>
                    <a:pt x="37479" y="263739"/>
                  </a:lnTo>
                  <a:lnTo>
                    <a:pt x="41073" y="274758"/>
                  </a:lnTo>
                  <a:lnTo>
                    <a:pt x="45162" y="285490"/>
                  </a:lnTo>
                  <a:lnTo>
                    <a:pt x="50428" y="295185"/>
                  </a:lnTo>
                  <a:lnTo>
                    <a:pt x="56478" y="304189"/>
                  </a:lnTo>
                  <a:lnTo>
                    <a:pt x="63053" y="312731"/>
                  </a:lnTo>
                  <a:lnTo>
                    <a:pt x="69975" y="320966"/>
                  </a:lnTo>
                  <a:lnTo>
                    <a:pt x="77130" y="328996"/>
                  </a:lnTo>
                  <a:lnTo>
                    <a:pt x="84440" y="336889"/>
                  </a:lnTo>
                  <a:lnTo>
                    <a:pt x="92700" y="342997"/>
                  </a:lnTo>
                  <a:lnTo>
                    <a:pt x="101594" y="347917"/>
                  </a:lnTo>
                  <a:lnTo>
                    <a:pt x="110910" y="352043"/>
                  </a:lnTo>
                  <a:lnTo>
                    <a:pt x="121353" y="355641"/>
                  </a:lnTo>
                  <a:lnTo>
                    <a:pt x="132548" y="358886"/>
                  </a:lnTo>
                  <a:lnTo>
                    <a:pt x="144246" y="361895"/>
                  </a:lnTo>
                  <a:lnTo>
                    <a:pt x="156278" y="363055"/>
                  </a:lnTo>
                  <a:lnTo>
                    <a:pt x="168532" y="362982"/>
                  </a:lnTo>
                  <a:lnTo>
                    <a:pt x="180935" y="362087"/>
                  </a:lnTo>
                  <a:lnTo>
                    <a:pt x="192591" y="359796"/>
                  </a:lnTo>
                  <a:lnTo>
                    <a:pt x="203746" y="356576"/>
                  </a:lnTo>
                  <a:lnTo>
                    <a:pt x="214571" y="352736"/>
                  </a:lnTo>
                  <a:lnTo>
                    <a:pt x="237887" y="343953"/>
                  </a:lnTo>
                  <a:lnTo>
                    <a:pt x="250032" y="339240"/>
                  </a:lnTo>
                  <a:lnTo>
                    <a:pt x="261515" y="331865"/>
                  </a:lnTo>
                  <a:lnTo>
                    <a:pt x="272556" y="322715"/>
                  </a:lnTo>
                  <a:lnTo>
                    <a:pt x="283304" y="312382"/>
                  </a:lnTo>
                  <a:lnTo>
                    <a:pt x="293010" y="300413"/>
                  </a:lnTo>
                  <a:lnTo>
                    <a:pt x="302020" y="287354"/>
                  </a:lnTo>
                  <a:lnTo>
                    <a:pt x="310567" y="273568"/>
                  </a:lnTo>
                  <a:lnTo>
                    <a:pt x="317958" y="260143"/>
                  </a:lnTo>
                  <a:lnTo>
                    <a:pt x="324579" y="246961"/>
                  </a:lnTo>
                  <a:lnTo>
                    <a:pt x="330686" y="233939"/>
                  </a:lnTo>
                  <a:lnTo>
                    <a:pt x="334758" y="219331"/>
                  </a:lnTo>
                  <a:lnTo>
                    <a:pt x="337472" y="203666"/>
                  </a:lnTo>
                  <a:lnTo>
                    <a:pt x="339282" y="187296"/>
                  </a:lnTo>
                  <a:lnTo>
                    <a:pt x="338795" y="171302"/>
                  </a:lnTo>
                  <a:lnTo>
                    <a:pt x="336777" y="155560"/>
                  </a:lnTo>
                  <a:lnTo>
                    <a:pt x="333738" y="139985"/>
                  </a:lnTo>
                  <a:lnTo>
                    <a:pt x="329172" y="125368"/>
                  </a:lnTo>
                  <a:lnTo>
                    <a:pt x="323588" y="111391"/>
                  </a:lnTo>
                  <a:lnTo>
                    <a:pt x="317326" y="97839"/>
                  </a:lnTo>
                  <a:lnTo>
                    <a:pt x="308918" y="85417"/>
                  </a:lnTo>
                  <a:lnTo>
                    <a:pt x="299079" y="73750"/>
                  </a:lnTo>
                  <a:lnTo>
                    <a:pt x="288286" y="62585"/>
                  </a:lnTo>
                  <a:lnTo>
                    <a:pt x="276011" y="52602"/>
                  </a:lnTo>
                  <a:lnTo>
                    <a:pt x="262748" y="43406"/>
                  </a:lnTo>
                  <a:lnTo>
                    <a:pt x="248826" y="34736"/>
                  </a:lnTo>
                  <a:lnTo>
                    <a:pt x="233617" y="27262"/>
                  </a:lnTo>
                  <a:lnTo>
                    <a:pt x="217552" y="20586"/>
                  </a:lnTo>
                  <a:lnTo>
                    <a:pt x="200914" y="14443"/>
                  </a:lnTo>
                  <a:lnTo>
                    <a:pt x="183896" y="9500"/>
                  </a:lnTo>
                  <a:lnTo>
                    <a:pt x="166624" y="5358"/>
                  </a:lnTo>
                  <a:lnTo>
                    <a:pt x="149183" y="1751"/>
                  </a:lnTo>
                  <a:lnTo>
                    <a:pt x="133322" y="192"/>
                  </a:lnTo>
                  <a:lnTo>
                    <a:pt x="118514" y="0"/>
                  </a:lnTo>
                  <a:lnTo>
                    <a:pt x="104410" y="718"/>
                  </a:lnTo>
                  <a:lnTo>
                    <a:pt x="90774" y="3737"/>
                  </a:lnTo>
                  <a:lnTo>
                    <a:pt x="77449" y="8290"/>
                  </a:lnTo>
                  <a:lnTo>
                    <a:pt x="64333" y="13865"/>
                  </a:lnTo>
                  <a:lnTo>
                    <a:pt x="53049" y="20122"/>
                  </a:lnTo>
                  <a:lnTo>
                    <a:pt x="42986" y="26833"/>
                  </a:lnTo>
                  <a:lnTo>
                    <a:pt x="33737" y="33847"/>
                  </a:lnTo>
                  <a:lnTo>
                    <a:pt x="25878" y="40216"/>
                  </a:lnTo>
                  <a:lnTo>
                    <a:pt x="18946" y="46156"/>
                  </a:lnTo>
                  <a:lnTo>
                    <a:pt x="12631" y="51809"/>
                  </a:lnTo>
                  <a:lnTo>
                    <a:pt x="8420" y="58118"/>
                  </a:lnTo>
                  <a:lnTo>
                    <a:pt x="5613" y="64863"/>
                  </a:lnTo>
                  <a:lnTo>
                    <a:pt x="0" y="8597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42"/>
            <p:cNvSpPr/>
            <p:nvPr/>
          </p:nvSpPr>
          <p:spPr>
            <a:xfrm>
              <a:off x="5074920" y="2743200"/>
              <a:ext cx="205741" cy="15241"/>
            </a:xfrm>
            <a:custGeom>
              <a:avLst/>
              <a:gdLst/>
              <a:ahLst/>
              <a:cxnLst/>
              <a:rect l="0" t="0" r="0" b="0"/>
              <a:pathLst>
                <a:path w="205741" h="15241">
                  <a:moveTo>
                    <a:pt x="0" y="0"/>
                  </a:moveTo>
                  <a:lnTo>
                    <a:pt x="10606" y="0"/>
                  </a:lnTo>
                  <a:lnTo>
                    <a:pt x="14691" y="847"/>
                  </a:lnTo>
                  <a:lnTo>
                    <a:pt x="19954" y="2258"/>
                  </a:lnTo>
                  <a:lnTo>
                    <a:pt x="26003" y="4045"/>
                  </a:lnTo>
                  <a:lnTo>
                    <a:pt x="30882" y="5237"/>
                  </a:lnTo>
                  <a:lnTo>
                    <a:pt x="34982" y="6031"/>
                  </a:lnTo>
                  <a:lnTo>
                    <a:pt x="38561" y="6561"/>
                  </a:lnTo>
                  <a:lnTo>
                    <a:pt x="43487" y="6914"/>
                  </a:lnTo>
                  <a:lnTo>
                    <a:pt x="49311" y="7150"/>
                  </a:lnTo>
                  <a:lnTo>
                    <a:pt x="62557" y="7411"/>
                  </a:lnTo>
                  <a:lnTo>
                    <a:pt x="128543" y="7612"/>
                  </a:lnTo>
                  <a:lnTo>
                    <a:pt x="136496" y="8461"/>
                  </a:lnTo>
                  <a:lnTo>
                    <a:pt x="144337" y="9874"/>
                  </a:lnTo>
                  <a:lnTo>
                    <a:pt x="152105" y="11663"/>
                  </a:lnTo>
                  <a:lnTo>
                    <a:pt x="160670" y="12855"/>
                  </a:lnTo>
                  <a:lnTo>
                    <a:pt x="169766" y="13650"/>
                  </a:lnTo>
                  <a:lnTo>
                    <a:pt x="191977" y="14769"/>
                  </a:lnTo>
                  <a:lnTo>
                    <a:pt x="205740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88" name="SMARTInkAnnotation43"/>
            <p:cNvSpPr/>
            <p:nvPr/>
          </p:nvSpPr>
          <p:spPr>
            <a:xfrm>
              <a:off x="5090160" y="2819400"/>
              <a:ext cx="175261" cy="42492"/>
            </a:xfrm>
            <a:custGeom>
              <a:avLst/>
              <a:gdLst/>
              <a:ahLst/>
              <a:cxnLst/>
              <a:rect l="0" t="0" r="0" b="0"/>
              <a:pathLst>
                <a:path w="175261" h="42492">
                  <a:moveTo>
                    <a:pt x="0" y="38100"/>
                  </a:moveTo>
                  <a:lnTo>
                    <a:pt x="4045" y="42146"/>
                  </a:lnTo>
                  <a:lnTo>
                    <a:pt x="6083" y="42491"/>
                  </a:lnTo>
                  <a:lnTo>
                    <a:pt x="8288" y="41874"/>
                  </a:lnTo>
                  <a:lnTo>
                    <a:pt x="10606" y="40616"/>
                  </a:lnTo>
                  <a:lnTo>
                    <a:pt x="13844" y="39777"/>
                  </a:lnTo>
                  <a:lnTo>
                    <a:pt x="17696" y="39218"/>
                  </a:lnTo>
                  <a:lnTo>
                    <a:pt x="21957" y="38845"/>
                  </a:lnTo>
                  <a:lnTo>
                    <a:pt x="25645" y="38597"/>
                  </a:lnTo>
                  <a:lnTo>
                    <a:pt x="32000" y="38321"/>
                  </a:lnTo>
                  <a:lnTo>
                    <a:pt x="35727" y="37401"/>
                  </a:lnTo>
                  <a:lnTo>
                    <a:pt x="39904" y="35940"/>
                  </a:lnTo>
                  <a:lnTo>
                    <a:pt x="44382" y="34120"/>
                  </a:lnTo>
                  <a:lnTo>
                    <a:pt x="49908" y="32060"/>
                  </a:lnTo>
                  <a:lnTo>
                    <a:pt x="62822" y="27514"/>
                  </a:lnTo>
                  <a:lnTo>
                    <a:pt x="68974" y="25962"/>
                  </a:lnTo>
                  <a:lnTo>
                    <a:pt x="74769" y="24928"/>
                  </a:lnTo>
                  <a:lnTo>
                    <a:pt x="80327" y="24239"/>
                  </a:lnTo>
                  <a:lnTo>
                    <a:pt x="85724" y="22933"/>
                  </a:lnTo>
                  <a:lnTo>
                    <a:pt x="91016" y="21215"/>
                  </a:lnTo>
                  <a:lnTo>
                    <a:pt x="96237" y="19223"/>
                  </a:lnTo>
                  <a:lnTo>
                    <a:pt x="108813" y="14753"/>
                  </a:lnTo>
                  <a:lnTo>
                    <a:pt x="115722" y="12375"/>
                  </a:lnTo>
                  <a:lnTo>
                    <a:pt x="122021" y="10790"/>
                  </a:lnTo>
                  <a:lnTo>
                    <a:pt x="127915" y="9733"/>
                  </a:lnTo>
                  <a:lnTo>
                    <a:pt x="133536" y="9029"/>
                  </a:lnTo>
                  <a:lnTo>
                    <a:pt x="139824" y="7713"/>
                  </a:lnTo>
                  <a:lnTo>
                    <a:pt x="146556" y="5988"/>
                  </a:lnTo>
                  <a:lnTo>
                    <a:pt x="153585" y="3993"/>
                  </a:lnTo>
                  <a:lnTo>
                    <a:pt x="159116" y="2662"/>
                  </a:lnTo>
                  <a:lnTo>
                    <a:pt x="163651" y="1774"/>
                  </a:lnTo>
                  <a:lnTo>
                    <a:pt x="17526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92" name="SMARTInkAnnotation44"/>
            <p:cNvSpPr/>
            <p:nvPr/>
          </p:nvSpPr>
          <p:spPr>
            <a:xfrm>
              <a:off x="5463541" y="2628900"/>
              <a:ext cx="59901" cy="243841"/>
            </a:xfrm>
            <a:custGeom>
              <a:avLst/>
              <a:gdLst/>
              <a:ahLst/>
              <a:cxnLst/>
              <a:rect l="0" t="0" r="0" b="0"/>
              <a:pathLst>
                <a:path w="59901" h="243841">
                  <a:moveTo>
                    <a:pt x="53339" y="0"/>
                  </a:moveTo>
                  <a:lnTo>
                    <a:pt x="53339" y="4045"/>
                  </a:lnTo>
                  <a:lnTo>
                    <a:pt x="54185" y="6084"/>
                  </a:lnTo>
                  <a:lnTo>
                    <a:pt x="55597" y="8289"/>
                  </a:lnTo>
                  <a:lnTo>
                    <a:pt x="57384" y="10606"/>
                  </a:lnTo>
                  <a:lnTo>
                    <a:pt x="58576" y="14691"/>
                  </a:lnTo>
                  <a:lnTo>
                    <a:pt x="59371" y="19954"/>
                  </a:lnTo>
                  <a:lnTo>
                    <a:pt x="59900" y="26002"/>
                  </a:lnTo>
                  <a:lnTo>
                    <a:pt x="59406" y="32575"/>
                  </a:lnTo>
                  <a:lnTo>
                    <a:pt x="58230" y="39497"/>
                  </a:lnTo>
                  <a:lnTo>
                    <a:pt x="56601" y="46651"/>
                  </a:lnTo>
                  <a:lnTo>
                    <a:pt x="55513" y="53961"/>
                  </a:lnTo>
                  <a:lnTo>
                    <a:pt x="54788" y="61374"/>
                  </a:lnTo>
                  <a:lnTo>
                    <a:pt x="54306" y="68856"/>
                  </a:lnTo>
                  <a:lnTo>
                    <a:pt x="53983" y="77231"/>
                  </a:lnTo>
                  <a:lnTo>
                    <a:pt x="53625" y="95567"/>
                  </a:lnTo>
                  <a:lnTo>
                    <a:pt x="51837" y="104351"/>
                  </a:lnTo>
                  <a:lnTo>
                    <a:pt x="48950" y="112748"/>
                  </a:lnTo>
                  <a:lnTo>
                    <a:pt x="45334" y="120885"/>
                  </a:lnTo>
                  <a:lnTo>
                    <a:pt x="42076" y="129697"/>
                  </a:lnTo>
                  <a:lnTo>
                    <a:pt x="39057" y="138958"/>
                  </a:lnTo>
                  <a:lnTo>
                    <a:pt x="36197" y="148518"/>
                  </a:lnTo>
                  <a:lnTo>
                    <a:pt x="30763" y="168173"/>
                  </a:lnTo>
                  <a:lnTo>
                    <a:pt x="28128" y="178155"/>
                  </a:lnTo>
                  <a:lnTo>
                    <a:pt x="24679" y="187350"/>
                  </a:lnTo>
                  <a:lnTo>
                    <a:pt x="20685" y="196020"/>
                  </a:lnTo>
                  <a:lnTo>
                    <a:pt x="16330" y="204340"/>
                  </a:lnTo>
                  <a:lnTo>
                    <a:pt x="13427" y="211580"/>
                  </a:lnTo>
                  <a:lnTo>
                    <a:pt x="11491" y="218100"/>
                  </a:lnTo>
                  <a:lnTo>
                    <a:pt x="10201" y="224140"/>
                  </a:lnTo>
                  <a:lnTo>
                    <a:pt x="8493" y="229013"/>
                  </a:lnTo>
                  <a:lnTo>
                    <a:pt x="6509" y="233109"/>
                  </a:lnTo>
                  <a:lnTo>
                    <a:pt x="0" y="2438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93" name="SMARTInkAnnotation45"/>
            <p:cNvSpPr/>
            <p:nvPr/>
          </p:nvSpPr>
          <p:spPr>
            <a:xfrm>
              <a:off x="5687459" y="2598761"/>
              <a:ext cx="124984" cy="241881"/>
            </a:xfrm>
            <a:custGeom>
              <a:avLst/>
              <a:gdLst/>
              <a:ahLst/>
              <a:cxnLst/>
              <a:rect l="0" t="0" r="0" b="0"/>
              <a:pathLst>
                <a:path w="124984" h="241881">
                  <a:moveTo>
                    <a:pt x="4682" y="14899"/>
                  </a:moveTo>
                  <a:lnTo>
                    <a:pt x="16032" y="3548"/>
                  </a:lnTo>
                  <a:lnTo>
                    <a:pt x="19022" y="2251"/>
                  </a:lnTo>
                  <a:lnTo>
                    <a:pt x="22708" y="1387"/>
                  </a:lnTo>
                  <a:lnTo>
                    <a:pt x="26860" y="811"/>
                  </a:lnTo>
                  <a:lnTo>
                    <a:pt x="31320" y="427"/>
                  </a:lnTo>
                  <a:lnTo>
                    <a:pt x="35987" y="171"/>
                  </a:lnTo>
                  <a:lnTo>
                    <a:pt x="40792" y="0"/>
                  </a:lnTo>
                  <a:lnTo>
                    <a:pt x="45688" y="733"/>
                  </a:lnTo>
                  <a:lnTo>
                    <a:pt x="50645" y="2069"/>
                  </a:lnTo>
                  <a:lnTo>
                    <a:pt x="55644" y="3806"/>
                  </a:lnTo>
                  <a:lnTo>
                    <a:pt x="61516" y="4963"/>
                  </a:lnTo>
                  <a:lnTo>
                    <a:pt x="67972" y="5735"/>
                  </a:lnTo>
                  <a:lnTo>
                    <a:pt x="74815" y="6250"/>
                  </a:lnTo>
                  <a:lnTo>
                    <a:pt x="80224" y="7439"/>
                  </a:lnTo>
                  <a:lnTo>
                    <a:pt x="84677" y="9079"/>
                  </a:lnTo>
                  <a:lnTo>
                    <a:pt x="88492" y="11019"/>
                  </a:lnTo>
                  <a:lnTo>
                    <a:pt x="92728" y="14006"/>
                  </a:lnTo>
                  <a:lnTo>
                    <a:pt x="97246" y="17690"/>
                  </a:lnTo>
                  <a:lnTo>
                    <a:pt x="101951" y="21840"/>
                  </a:lnTo>
                  <a:lnTo>
                    <a:pt x="105934" y="26300"/>
                  </a:lnTo>
                  <a:lnTo>
                    <a:pt x="109436" y="30966"/>
                  </a:lnTo>
                  <a:lnTo>
                    <a:pt x="112618" y="35770"/>
                  </a:lnTo>
                  <a:lnTo>
                    <a:pt x="115586" y="40666"/>
                  </a:lnTo>
                  <a:lnTo>
                    <a:pt x="118411" y="45624"/>
                  </a:lnTo>
                  <a:lnTo>
                    <a:pt x="121141" y="50622"/>
                  </a:lnTo>
                  <a:lnTo>
                    <a:pt x="122961" y="56495"/>
                  </a:lnTo>
                  <a:lnTo>
                    <a:pt x="124175" y="62949"/>
                  </a:lnTo>
                  <a:lnTo>
                    <a:pt x="124983" y="69792"/>
                  </a:lnTo>
                  <a:lnTo>
                    <a:pt x="123829" y="76048"/>
                  </a:lnTo>
                  <a:lnTo>
                    <a:pt x="121367" y="81912"/>
                  </a:lnTo>
                  <a:lnTo>
                    <a:pt x="118031" y="87514"/>
                  </a:lnTo>
                  <a:lnTo>
                    <a:pt x="109810" y="100513"/>
                  </a:lnTo>
                  <a:lnTo>
                    <a:pt x="105247" y="107534"/>
                  </a:lnTo>
                  <a:lnTo>
                    <a:pt x="99665" y="114756"/>
                  </a:lnTo>
                  <a:lnTo>
                    <a:pt x="93404" y="122110"/>
                  </a:lnTo>
                  <a:lnTo>
                    <a:pt x="86690" y="129553"/>
                  </a:lnTo>
                  <a:lnTo>
                    <a:pt x="72455" y="144597"/>
                  </a:lnTo>
                  <a:lnTo>
                    <a:pt x="65104" y="152164"/>
                  </a:lnTo>
                  <a:lnTo>
                    <a:pt x="57663" y="158902"/>
                  </a:lnTo>
                  <a:lnTo>
                    <a:pt x="50162" y="165088"/>
                  </a:lnTo>
                  <a:lnTo>
                    <a:pt x="42622" y="170905"/>
                  </a:lnTo>
                  <a:lnTo>
                    <a:pt x="35901" y="177323"/>
                  </a:lnTo>
                  <a:lnTo>
                    <a:pt x="29728" y="184142"/>
                  </a:lnTo>
                  <a:lnTo>
                    <a:pt x="23919" y="191227"/>
                  </a:lnTo>
                  <a:lnTo>
                    <a:pt x="18353" y="196798"/>
                  </a:lnTo>
                  <a:lnTo>
                    <a:pt x="12949" y="201358"/>
                  </a:lnTo>
                  <a:lnTo>
                    <a:pt x="7653" y="205245"/>
                  </a:lnTo>
                  <a:lnTo>
                    <a:pt x="4123" y="209530"/>
                  </a:lnTo>
                  <a:lnTo>
                    <a:pt x="1769" y="214080"/>
                  </a:lnTo>
                  <a:lnTo>
                    <a:pt x="199" y="218806"/>
                  </a:lnTo>
                  <a:lnTo>
                    <a:pt x="0" y="222804"/>
                  </a:lnTo>
                  <a:lnTo>
                    <a:pt x="714" y="226315"/>
                  </a:lnTo>
                  <a:lnTo>
                    <a:pt x="2036" y="229503"/>
                  </a:lnTo>
                  <a:lnTo>
                    <a:pt x="4611" y="232475"/>
                  </a:lnTo>
                  <a:lnTo>
                    <a:pt x="8021" y="235303"/>
                  </a:lnTo>
                  <a:lnTo>
                    <a:pt x="11987" y="238035"/>
                  </a:lnTo>
                  <a:lnTo>
                    <a:pt x="17172" y="239856"/>
                  </a:lnTo>
                  <a:lnTo>
                    <a:pt x="23168" y="241070"/>
                  </a:lnTo>
                  <a:lnTo>
                    <a:pt x="29706" y="241880"/>
                  </a:lnTo>
                  <a:lnTo>
                    <a:pt x="37452" y="240726"/>
                  </a:lnTo>
                  <a:lnTo>
                    <a:pt x="46001" y="238264"/>
                  </a:lnTo>
                  <a:lnTo>
                    <a:pt x="55088" y="234929"/>
                  </a:lnTo>
                  <a:lnTo>
                    <a:pt x="62839" y="232706"/>
                  </a:lnTo>
                  <a:lnTo>
                    <a:pt x="69699" y="231223"/>
                  </a:lnTo>
                  <a:lnTo>
                    <a:pt x="75967" y="230235"/>
                  </a:lnTo>
                  <a:lnTo>
                    <a:pt x="82685" y="228730"/>
                  </a:lnTo>
                  <a:lnTo>
                    <a:pt x="89703" y="226880"/>
                  </a:lnTo>
                  <a:lnTo>
                    <a:pt x="111361" y="22063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94" name="SMARTInkAnnotation46"/>
            <p:cNvSpPr/>
            <p:nvPr/>
          </p:nvSpPr>
          <p:spPr>
            <a:xfrm>
              <a:off x="5929997" y="2606040"/>
              <a:ext cx="217321" cy="259081"/>
            </a:xfrm>
            <a:custGeom>
              <a:avLst/>
              <a:gdLst/>
              <a:ahLst/>
              <a:cxnLst/>
              <a:rect l="0" t="0" r="0" b="0"/>
              <a:pathLst>
                <a:path w="217321" h="259081">
                  <a:moveTo>
                    <a:pt x="97423" y="0"/>
                  </a:moveTo>
                  <a:lnTo>
                    <a:pt x="86818" y="10606"/>
                  </a:lnTo>
                  <a:lnTo>
                    <a:pt x="81985" y="17696"/>
                  </a:lnTo>
                  <a:lnTo>
                    <a:pt x="79511" y="21957"/>
                  </a:lnTo>
                  <a:lnTo>
                    <a:pt x="76169" y="26491"/>
                  </a:lnTo>
                  <a:lnTo>
                    <a:pt x="72247" y="31208"/>
                  </a:lnTo>
                  <a:lnTo>
                    <a:pt x="67939" y="36045"/>
                  </a:lnTo>
                  <a:lnTo>
                    <a:pt x="58637" y="45936"/>
                  </a:lnTo>
                  <a:lnTo>
                    <a:pt x="53786" y="50944"/>
                  </a:lnTo>
                  <a:lnTo>
                    <a:pt x="48858" y="55129"/>
                  </a:lnTo>
                  <a:lnTo>
                    <a:pt x="43880" y="58766"/>
                  </a:lnTo>
                  <a:lnTo>
                    <a:pt x="38867" y="62037"/>
                  </a:lnTo>
                  <a:lnTo>
                    <a:pt x="33832" y="65912"/>
                  </a:lnTo>
                  <a:lnTo>
                    <a:pt x="28783" y="70188"/>
                  </a:lnTo>
                  <a:lnTo>
                    <a:pt x="19503" y="78608"/>
                  </a:lnTo>
                  <a:lnTo>
                    <a:pt x="12556" y="85172"/>
                  </a:lnTo>
                  <a:lnTo>
                    <a:pt x="0" y="97451"/>
                  </a:lnTo>
                  <a:lnTo>
                    <a:pt x="301" y="98834"/>
                  </a:lnTo>
                  <a:lnTo>
                    <a:pt x="2893" y="102629"/>
                  </a:lnTo>
                  <a:lnTo>
                    <a:pt x="5616" y="103979"/>
                  </a:lnTo>
                  <a:lnTo>
                    <a:pt x="9125" y="104879"/>
                  </a:lnTo>
                  <a:lnTo>
                    <a:pt x="13158" y="105480"/>
                  </a:lnTo>
                  <a:lnTo>
                    <a:pt x="17540" y="106726"/>
                  </a:lnTo>
                  <a:lnTo>
                    <a:pt x="22154" y="108404"/>
                  </a:lnTo>
                  <a:lnTo>
                    <a:pt x="26924" y="110369"/>
                  </a:lnTo>
                  <a:lnTo>
                    <a:pt x="32643" y="111680"/>
                  </a:lnTo>
                  <a:lnTo>
                    <a:pt x="38997" y="112553"/>
                  </a:lnTo>
                  <a:lnTo>
                    <a:pt x="45773" y="113136"/>
                  </a:lnTo>
                  <a:lnTo>
                    <a:pt x="53676" y="113524"/>
                  </a:lnTo>
                  <a:lnTo>
                    <a:pt x="71489" y="113955"/>
                  </a:lnTo>
                  <a:lnTo>
                    <a:pt x="81827" y="114917"/>
                  </a:lnTo>
                  <a:lnTo>
                    <a:pt x="92952" y="116404"/>
                  </a:lnTo>
                  <a:lnTo>
                    <a:pt x="104603" y="118243"/>
                  </a:lnTo>
                  <a:lnTo>
                    <a:pt x="114909" y="120315"/>
                  </a:lnTo>
                  <a:lnTo>
                    <a:pt x="124321" y="122544"/>
                  </a:lnTo>
                  <a:lnTo>
                    <a:pt x="161720" y="132203"/>
                  </a:lnTo>
                  <a:lnTo>
                    <a:pt x="169922" y="135549"/>
                  </a:lnTo>
                  <a:lnTo>
                    <a:pt x="177082" y="139473"/>
                  </a:lnTo>
                  <a:lnTo>
                    <a:pt x="183549" y="143782"/>
                  </a:lnTo>
                  <a:lnTo>
                    <a:pt x="189554" y="148348"/>
                  </a:lnTo>
                  <a:lnTo>
                    <a:pt x="195250" y="153085"/>
                  </a:lnTo>
                  <a:lnTo>
                    <a:pt x="200741" y="157937"/>
                  </a:lnTo>
                  <a:lnTo>
                    <a:pt x="205249" y="162864"/>
                  </a:lnTo>
                  <a:lnTo>
                    <a:pt x="209101" y="167843"/>
                  </a:lnTo>
                  <a:lnTo>
                    <a:pt x="212515" y="172855"/>
                  </a:lnTo>
                  <a:lnTo>
                    <a:pt x="216308" y="180682"/>
                  </a:lnTo>
                  <a:lnTo>
                    <a:pt x="217320" y="183955"/>
                  </a:lnTo>
                  <a:lnTo>
                    <a:pt x="217148" y="187830"/>
                  </a:lnTo>
                  <a:lnTo>
                    <a:pt x="216186" y="192107"/>
                  </a:lnTo>
                  <a:lnTo>
                    <a:pt x="214699" y="196651"/>
                  </a:lnTo>
                  <a:lnTo>
                    <a:pt x="212014" y="201374"/>
                  </a:lnTo>
                  <a:lnTo>
                    <a:pt x="208530" y="206216"/>
                  </a:lnTo>
                  <a:lnTo>
                    <a:pt x="204515" y="211138"/>
                  </a:lnTo>
                  <a:lnTo>
                    <a:pt x="199297" y="216112"/>
                  </a:lnTo>
                  <a:lnTo>
                    <a:pt x="193279" y="221121"/>
                  </a:lnTo>
                  <a:lnTo>
                    <a:pt x="186727" y="226154"/>
                  </a:lnTo>
                  <a:lnTo>
                    <a:pt x="179819" y="231203"/>
                  </a:lnTo>
                  <a:lnTo>
                    <a:pt x="165370" y="241328"/>
                  </a:lnTo>
                  <a:lnTo>
                    <a:pt x="157961" y="244705"/>
                  </a:lnTo>
                  <a:lnTo>
                    <a:pt x="150483" y="246957"/>
                  </a:lnTo>
                  <a:lnTo>
                    <a:pt x="142956" y="248458"/>
                  </a:lnTo>
                  <a:lnTo>
                    <a:pt x="136245" y="250305"/>
                  </a:lnTo>
                  <a:lnTo>
                    <a:pt x="130078" y="252384"/>
                  </a:lnTo>
                  <a:lnTo>
                    <a:pt x="124273" y="254616"/>
                  </a:lnTo>
                  <a:lnTo>
                    <a:pt x="118710" y="256104"/>
                  </a:lnTo>
                  <a:lnTo>
                    <a:pt x="113307" y="257096"/>
                  </a:lnTo>
                  <a:lnTo>
                    <a:pt x="97423" y="2590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95" name="SMARTInkAnnotation47"/>
            <p:cNvSpPr/>
            <p:nvPr/>
          </p:nvSpPr>
          <p:spPr>
            <a:xfrm>
              <a:off x="5966460" y="2613660"/>
              <a:ext cx="312421" cy="22861"/>
            </a:xfrm>
            <a:custGeom>
              <a:avLst/>
              <a:gdLst/>
              <a:ahLst/>
              <a:cxnLst/>
              <a:rect l="0" t="0" r="0" b="0"/>
              <a:pathLst>
                <a:path w="312421" h="22861">
                  <a:moveTo>
                    <a:pt x="0" y="22860"/>
                  </a:moveTo>
                  <a:lnTo>
                    <a:pt x="10606" y="12254"/>
                  </a:lnTo>
                  <a:lnTo>
                    <a:pt x="13844" y="10709"/>
                  </a:lnTo>
                  <a:lnTo>
                    <a:pt x="17696" y="9680"/>
                  </a:lnTo>
                  <a:lnTo>
                    <a:pt x="21957" y="8993"/>
                  </a:lnTo>
                  <a:lnTo>
                    <a:pt x="27338" y="8535"/>
                  </a:lnTo>
                  <a:lnTo>
                    <a:pt x="33466" y="8230"/>
                  </a:lnTo>
                  <a:lnTo>
                    <a:pt x="40090" y="8027"/>
                  </a:lnTo>
                  <a:lnTo>
                    <a:pt x="47894" y="7045"/>
                  </a:lnTo>
                  <a:lnTo>
                    <a:pt x="56483" y="5543"/>
                  </a:lnTo>
                  <a:lnTo>
                    <a:pt x="65595" y="3695"/>
                  </a:lnTo>
                  <a:lnTo>
                    <a:pt x="75903" y="2464"/>
                  </a:lnTo>
                  <a:lnTo>
                    <a:pt x="87009" y="1642"/>
                  </a:lnTo>
                  <a:lnTo>
                    <a:pt x="98646" y="1095"/>
                  </a:lnTo>
                  <a:lnTo>
                    <a:pt x="125122" y="487"/>
                  </a:lnTo>
                  <a:lnTo>
                    <a:pt x="31242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97" name="SMARTInkAnnotation48"/>
            <p:cNvSpPr/>
            <p:nvPr/>
          </p:nvSpPr>
          <p:spPr>
            <a:xfrm>
              <a:off x="6423660" y="2583180"/>
              <a:ext cx="45721" cy="236221"/>
            </a:xfrm>
            <a:custGeom>
              <a:avLst/>
              <a:gdLst/>
              <a:ahLst/>
              <a:cxnLst/>
              <a:rect l="0" t="0" r="0" b="0"/>
              <a:pathLst>
                <a:path w="45721" h="236221">
                  <a:moveTo>
                    <a:pt x="45720" y="0"/>
                  </a:moveTo>
                  <a:lnTo>
                    <a:pt x="45720" y="34275"/>
                  </a:lnTo>
                  <a:lnTo>
                    <a:pt x="44873" y="40630"/>
                  </a:lnTo>
                  <a:lnTo>
                    <a:pt x="43462" y="47407"/>
                  </a:lnTo>
                  <a:lnTo>
                    <a:pt x="35114" y="80578"/>
                  </a:lnTo>
                  <a:lnTo>
                    <a:pt x="33570" y="90126"/>
                  </a:lnTo>
                  <a:lnTo>
                    <a:pt x="32539" y="99877"/>
                  </a:lnTo>
                  <a:lnTo>
                    <a:pt x="31853" y="109765"/>
                  </a:lnTo>
                  <a:lnTo>
                    <a:pt x="30549" y="118897"/>
                  </a:lnTo>
                  <a:lnTo>
                    <a:pt x="28832" y="127524"/>
                  </a:lnTo>
                  <a:lnTo>
                    <a:pt x="26842" y="135817"/>
                  </a:lnTo>
                  <a:lnTo>
                    <a:pt x="25514" y="144731"/>
                  </a:lnTo>
                  <a:lnTo>
                    <a:pt x="24629" y="154060"/>
                  </a:lnTo>
                  <a:lnTo>
                    <a:pt x="24040" y="163667"/>
                  </a:lnTo>
                  <a:lnTo>
                    <a:pt x="22800" y="172611"/>
                  </a:lnTo>
                  <a:lnTo>
                    <a:pt x="21126" y="181114"/>
                  </a:lnTo>
                  <a:lnTo>
                    <a:pt x="19164" y="189323"/>
                  </a:lnTo>
                  <a:lnTo>
                    <a:pt x="17010" y="196489"/>
                  </a:lnTo>
                  <a:lnTo>
                    <a:pt x="14726" y="202959"/>
                  </a:lnTo>
                  <a:lnTo>
                    <a:pt x="12358" y="208966"/>
                  </a:lnTo>
                  <a:lnTo>
                    <a:pt x="9932" y="214664"/>
                  </a:lnTo>
                  <a:lnTo>
                    <a:pt x="0" y="2362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99" name="SMARTInkAnnotation49"/>
            <p:cNvSpPr/>
            <p:nvPr/>
          </p:nvSpPr>
          <p:spPr>
            <a:xfrm>
              <a:off x="6339841" y="2712720"/>
              <a:ext cx="220980" cy="7621"/>
            </a:xfrm>
            <a:custGeom>
              <a:avLst/>
              <a:gdLst/>
              <a:ahLst/>
              <a:cxnLst/>
              <a:rect l="0" t="0" r="0" b="0"/>
              <a:pathLst>
                <a:path w="220980" h="7621">
                  <a:moveTo>
                    <a:pt x="0" y="7620"/>
                  </a:moveTo>
                  <a:lnTo>
                    <a:pt x="83793" y="7620"/>
                  </a:lnTo>
                  <a:lnTo>
                    <a:pt x="96502" y="6774"/>
                  </a:lnTo>
                  <a:lnTo>
                    <a:pt x="110054" y="5362"/>
                  </a:lnTo>
                  <a:lnTo>
                    <a:pt x="124169" y="3575"/>
                  </a:lnTo>
                  <a:lnTo>
                    <a:pt x="138659" y="2383"/>
                  </a:lnTo>
                  <a:lnTo>
                    <a:pt x="153399" y="1589"/>
                  </a:lnTo>
                  <a:lnTo>
                    <a:pt x="191642" y="471"/>
                  </a:lnTo>
                  <a:lnTo>
                    <a:pt x="22097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02" name="SMARTInkAnnotation50"/>
            <p:cNvSpPr/>
            <p:nvPr/>
          </p:nvSpPr>
          <p:spPr>
            <a:xfrm>
              <a:off x="6737262" y="2567940"/>
              <a:ext cx="29290" cy="274321"/>
            </a:xfrm>
            <a:custGeom>
              <a:avLst/>
              <a:gdLst/>
              <a:ahLst/>
              <a:cxnLst/>
              <a:rect l="0" t="0" r="0" b="0"/>
              <a:pathLst>
                <a:path w="29290" h="274321">
                  <a:moveTo>
                    <a:pt x="21678" y="0"/>
                  </a:moveTo>
                  <a:lnTo>
                    <a:pt x="28239" y="0"/>
                  </a:lnTo>
                  <a:lnTo>
                    <a:pt x="28592" y="847"/>
                  </a:lnTo>
                  <a:lnTo>
                    <a:pt x="29158" y="8289"/>
                  </a:lnTo>
                  <a:lnTo>
                    <a:pt x="29236" y="13844"/>
                  </a:lnTo>
                  <a:lnTo>
                    <a:pt x="29289" y="40090"/>
                  </a:lnTo>
                  <a:lnTo>
                    <a:pt x="28446" y="47047"/>
                  </a:lnTo>
                  <a:lnTo>
                    <a:pt x="27037" y="54225"/>
                  </a:lnTo>
                  <a:lnTo>
                    <a:pt x="25250" y="61550"/>
                  </a:lnTo>
                  <a:lnTo>
                    <a:pt x="24059" y="69820"/>
                  </a:lnTo>
                  <a:lnTo>
                    <a:pt x="23265" y="78720"/>
                  </a:lnTo>
                  <a:lnTo>
                    <a:pt x="22736" y="88040"/>
                  </a:lnTo>
                  <a:lnTo>
                    <a:pt x="21537" y="97640"/>
                  </a:lnTo>
                  <a:lnTo>
                    <a:pt x="19890" y="107427"/>
                  </a:lnTo>
                  <a:lnTo>
                    <a:pt x="17946" y="117338"/>
                  </a:lnTo>
                  <a:lnTo>
                    <a:pt x="13527" y="137381"/>
                  </a:lnTo>
                  <a:lnTo>
                    <a:pt x="11165" y="147468"/>
                  </a:lnTo>
                  <a:lnTo>
                    <a:pt x="9589" y="157579"/>
                  </a:lnTo>
                  <a:lnTo>
                    <a:pt x="8539" y="167706"/>
                  </a:lnTo>
                  <a:lnTo>
                    <a:pt x="7839" y="177844"/>
                  </a:lnTo>
                  <a:lnTo>
                    <a:pt x="6525" y="187143"/>
                  </a:lnTo>
                  <a:lnTo>
                    <a:pt x="4802" y="195882"/>
                  </a:lnTo>
                  <a:lnTo>
                    <a:pt x="2807" y="204248"/>
                  </a:lnTo>
                  <a:lnTo>
                    <a:pt x="1478" y="212365"/>
                  </a:lnTo>
                  <a:lnTo>
                    <a:pt x="591" y="220317"/>
                  </a:lnTo>
                  <a:lnTo>
                    <a:pt x="0" y="228158"/>
                  </a:lnTo>
                  <a:lnTo>
                    <a:pt x="452" y="235079"/>
                  </a:lnTo>
                  <a:lnTo>
                    <a:pt x="1600" y="241386"/>
                  </a:lnTo>
                  <a:lnTo>
                    <a:pt x="3213" y="247284"/>
                  </a:lnTo>
                  <a:lnTo>
                    <a:pt x="4289" y="252063"/>
                  </a:lnTo>
                  <a:lnTo>
                    <a:pt x="5005" y="256095"/>
                  </a:lnTo>
                  <a:lnTo>
                    <a:pt x="5483" y="259630"/>
                  </a:lnTo>
                  <a:lnTo>
                    <a:pt x="6647" y="262834"/>
                  </a:lnTo>
                  <a:lnTo>
                    <a:pt x="8270" y="265816"/>
                  </a:lnTo>
                  <a:lnTo>
                    <a:pt x="14058" y="2743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03" name="SMARTInkAnnotation51"/>
            <p:cNvSpPr/>
            <p:nvPr/>
          </p:nvSpPr>
          <p:spPr>
            <a:xfrm>
              <a:off x="6850380" y="2599581"/>
              <a:ext cx="152401" cy="195443"/>
            </a:xfrm>
            <a:custGeom>
              <a:avLst/>
              <a:gdLst/>
              <a:ahLst/>
              <a:cxnLst/>
              <a:rect l="0" t="0" r="0" b="0"/>
              <a:pathLst>
                <a:path w="152401" h="195443">
                  <a:moveTo>
                    <a:pt x="0" y="21699"/>
                  </a:moveTo>
                  <a:lnTo>
                    <a:pt x="11352" y="10348"/>
                  </a:lnTo>
                  <a:lnTo>
                    <a:pt x="14341" y="9052"/>
                  </a:lnTo>
                  <a:lnTo>
                    <a:pt x="18028" y="8188"/>
                  </a:lnTo>
                  <a:lnTo>
                    <a:pt x="22178" y="7611"/>
                  </a:lnTo>
                  <a:lnTo>
                    <a:pt x="27485" y="6381"/>
                  </a:lnTo>
                  <a:lnTo>
                    <a:pt x="33563" y="4714"/>
                  </a:lnTo>
                  <a:lnTo>
                    <a:pt x="40156" y="2756"/>
                  </a:lnTo>
                  <a:lnTo>
                    <a:pt x="47090" y="1450"/>
                  </a:lnTo>
                  <a:lnTo>
                    <a:pt x="54254" y="580"/>
                  </a:lnTo>
                  <a:lnTo>
                    <a:pt x="61569" y="0"/>
                  </a:lnTo>
                  <a:lnTo>
                    <a:pt x="68987" y="459"/>
                  </a:lnTo>
                  <a:lnTo>
                    <a:pt x="76471" y="1613"/>
                  </a:lnTo>
                  <a:lnTo>
                    <a:pt x="84001" y="3228"/>
                  </a:lnTo>
                  <a:lnTo>
                    <a:pt x="91560" y="4305"/>
                  </a:lnTo>
                  <a:lnTo>
                    <a:pt x="99140" y="5023"/>
                  </a:lnTo>
                  <a:lnTo>
                    <a:pt x="106733" y="5502"/>
                  </a:lnTo>
                  <a:lnTo>
                    <a:pt x="119686" y="6034"/>
                  </a:lnTo>
                  <a:lnTo>
                    <a:pt x="125510" y="6175"/>
                  </a:lnTo>
                  <a:lnTo>
                    <a:pt x="131087" y="7117"/>
                  </a:lnTo>
                  <a:lnTo>
                    <a:pt x="136498" y="8591"/>
                  </a:lnTo>
                  <a:lnTo>
                    <a:pt x="141799" y="10420"/>
                  </a:lnTo>
                  <a:lnTo>
                    <a:pt x="145333" y="12487"/>
                  </a:lnTo>
                  <a:lnTo>
                    <a:pt x="147688" y="14711"/>
                  </a:lnTo>
                  <a:lnTo>
                    <a:pt x="149259" y="17040"/>
                  </a:lnTo>
                  <a:lnTo>
                    <a:pt x="150307" y="20287"/>
                  </a:lnTo>
                  <a:lnTo>
                    <a:pt x="151004" y="24144"/>
                  </a:lnTo>
                  <a:lnTo>
                    <a:pt x="151469" y="28409"/>
                  </a:lnTo>
                  <a:lnTo>
                    <a:pt x="150933" y="32946"/>
                  </a:lnTo>
                  <a:lnTo>
                    <a:pt x="149728" y="37664"/>
                  </a:lnTo>
                  <a:lnTo>
                    <a:pt x="148080" y="42502"/>
                  </a:lnTo>
                  <a:lnTo>
                    <a:pt x="145286" y="47421"/>
                  </a:lnTo>
                  <a:lnTo>
                    <a:pt x="141731" y="52394"/>
                  </a:lnTo>
                  <a:lnTo>
                    <a:pt x="137667" y="57402"/>
                  </a:lnTo>
                  <a:lnTo>
                    <a:pt x="131571" y="62434"/>
                  </a:lnTo>
                  <a:lnTo>
                    <a:pt x="124121" y="67483"/>
                  </a:lnTo>
                  <a:lnTo>
                    <a:pt x="115767" y="72542"/>
                  </a:lnTo>
                  <a:lnTo>
                    <a:pt x="107659" y="78454"/>
                  </a:lnTo>
                  <a:lnTo>
                    <a:pt x="99712" y="84936"/>
                  </a:lnTo>
                  <a:lnTo>
                    <a:pt x="91875" y="91797"/>
                  </a:lnTo>
                  <a:lnTo>
                    <a:pt x="84111" y="98064"/>
                  </a:lnTo>
                  <a:lnTo>
                    <a:pt x="76393" y="103936"/>
                  </a:lnTo>
                  <a:lnTo>
                    <a:pt x="68709" y="109544"/>
                  </a:lnTo>
                  <a:lnTo>
                    <a:pt x="62740" y="114976"/>
                  </a:lnTo>
                  <a:lnTo>
                    <a:pt x="57913" y="120290"/>
                  </a:lnTo>
                  <a:lnTo>
                    <a:pt x="53849" y="125526"/>
                  </a:lnTo>
                  <a:lnTo>
                    <a:pt x="49446" y="130710"/>
                  </a:lnTo>
                  <a:lnTo>
                    <a:pt x="44817" y="135860"/>
                  </a:lnTo>
                  <a:lnTo>
                    <a:pt x="40039" y="140986"/>
                  </a:lnTo>
                  <a:lnTo>
                    <a:pt x="36005" y="146097"/>
                  </a:lnTo>
                  <a:lnTo>
                    <a:pt x="32470" y="151198"/>
                  </a:lnTo>
                  <a:lnTo>
                    <a:pt x="29267" y="156291"/>
                  </a:lnTo>
                  <a:lnTo>
                    <a:pt x="27131" y="160534"/>
                  </a:lnTo>
                  <a:lnTo>
                    <a:pt x="25708" y="164209"/>
                  </a:lnTo>
                  <a:lnTo>
                    <a:pt x="24758" y="167506"/>
                  </a:lnTo>
                  <a:lnTo>
                    <a:pt x="24972" y="170550"/>
                  </a:lnTo>
                  <a:lnTo>
                    <a:pt x="25962" y="173426"/>
                  </a:lnTo>
                  <a:lnTo>
                    <a:pt x="27468" y="176190"/>
                  </a:lnTo>
                  <a:lnTo>
                    <a:pt x="30165" y="178880"/>
                  </a:lnTo>
                  <a:lnTo>
                    <a:pt x="33656" y="181520"/>
                  </a:lnTo>
                  <a:lnTo>
                    <a:pt x="37678" y="184126"/>
                  </a:lnTo>
                  <a:lnTo>
                    <a:pt x="42051" y="186711"/>
                  </a:lnTo>
                  <a:lnTo>
                    <a:pt x="46662" y="189280"/>
                  </a:lnTo>
                  <a:lnTo>
                    <a:pt x="51427" y="191840"/>
                  </a:lnTo>
                  <a:lnTo>
                    <a:pt x="57992" y="193546"/>
                  </a:lnTo>
                  <a:lnTo>
                    <a:pt x="65755" y="194684"/>
                  </a:lnTo>
                  <a:lnTo>
                    <a:pt x="74317" y="195442"/>
                  </a:lnTo>
                  <a:lnTo>
                    <a:pt x="83411" y="195101"/>
                  </a:lnTo>
                  <a:lnTo>
                    <a:pt x="92861" y="194027"/>
                  </a:lnTo>
                  <a:lnTo>
                    <a:pt x="102548" y="192465"/>
                  </a:lnTo>
                  <a:lnTo>
                    <a:pt x="110698" y="191423"/>
                  </a:lnTo>
                  <a:lnTo>
                    <a:pt x="117826" y="190728"/>
                  </a:lnTo>
                  <a:lnTo>
                    <a:pt x="124271" y="190265"/>
                  </a:lnTo>
                  <a:lnTo>
                    <a:pt x="130260" y="189956"/>
                  </a:lnTo>
                  <a:lnTo>
                    <a:pt x="152400" y="18933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04" name="SMARTInkAnnotation52"/>
            <p:cNvSpPr/>
            <p:nvPr/>
          </p:nvSpPr>
          <p:spPr>
            <a:xfrm>
              <a:off x="7102011" y="2621280"/>
              <a:ext cx="151392" cy="198121"/>
            </a:xfrm>
            <a:custGeom>
              <a:avLst/>
              <a:gdLst/>
              <a:ahLst/>
              <a:cxnLst/>
              <a:rect l="0" t="0" r="0" b="0"/>
              <a:pathLst>
                <a:path w="151392" h="198121">
                  <a:moveTo>
                    <a:pt x="91269" y="0"/>
                  </a:moveTo>
                  <a:lnTo>
                    <a:pt x="97831" y="0"/>
                  </a:lnTo>
                  <a:lnTo>
                    <a:pt x="94530" y="0"/>
                  </a:lnTo>
                  <a:lnTo>
                    <a:pt x="93443" y="847"/>
                  </a:lnTo>
                  <a:lnTo>
                    <a:pt x="92718" y="2258"/>
                  </a:lnTo>
                  <a:lnTo>
                    <a:pt x="92236" y="4045"/>
                  </a:lnTo>
                  <a:lnTo>
                    <a:pt x="91066" y="5237"/>
                  </a:lnTo>
                  <a:lnTo>
                    <a:pt x="89442" y="6031"/>
                  </a:lnTo>
                  <a:lnTo>
                    <a:pt x="87511" y="6561"/>
                  </a:lnTo>
                  <a:lnTo>
                    <a:pt x="83108" y="9407"/>
                  </a:lnTo>
                  <a:lnTo>
                    <a:pt x="80748" y="11352"/>
                  </a:lnTo>
                  <a:lnTo>
                    <a:pt x="76635" y="12648"/>
                  </a:lnTo>
                  <a:lnTo>
                    <a:pt x="71353" y="13512"/>
                  </a:lnTo>
                  <a:lnTo>
                    <a:pt x="65292" y="14088"/>
                  </a:lnTo>
                  <a:lnTo>
                    <a:pt x="59557" y="16165"/>
                  </a:lnTo>
                  <a:lnTo>
                    <a:pt x="54041" y="19244"/>
                  </a:lnTo>
                  <a:lnTo>
                    <a:pt x="48671" y="22989"/>
                  </a:lnTo>
                  <a:lnTo>
                    <a:pt x="43397" y="25486"/>
                  </a:lnTo>
                  <a:lnTo>
                    <a:pt x="38188" y="27151"/>
                  </a:lnTo>
                  <a:lnTo>
                    <a:pt x="33022" y="28261"/>
                  </a:lnTo>
                  <a:lnTo>
                    <a:pt x="27884" y="29847"/>
                  </a:lnTo>
                  <a:lnTo>
                    <a:pt x="22767" y="31751"/>
                  </a:lnTo>
                  <a:lnTo>
                    <a:pt x="17661" y="33868"/>
                  </a:lnTo>
                  <a:lnTo>
                    <a:pt x="13410" y="36125"/>
                  </a:lnTo>
                  <a:lnTo>
                    <a:pt x="9730" y="38477"/>
                  </a:lnTo>
                  <a:lnTo>
                    <a:pt x="1786" y="44289"/>
                  </a:lnTo>
                  <a:lnTo>
                    <a:pt x="1133" y="45613"/>
                  </a:lnTo>
                  <a:lnTo>
                    <a:pt x="86" y="51563"/>
                  </a:lnTo>
                  <a:lnTo>
                    <a:pt x="0" y="52155"/>
                  </a:lnTo>
                  <a:lnTo>
                    <a:pt x="2484" y="53397"/>
                  </a:lnTo>
                  <a:lnTo>
                    <a:pt x="6679" y="55071"/>
                  </a:lnTo>
                  <a:lnTo>
                    <a:pt x="12015" y="57034"/>
                  </a:lnTo>
                  <a:lnTo>
                    <a:pt x="17266" y="58343"/>
                  </a:lnTo>
                  <a:lnTo>
                    <a:pt x="22461" y="59215"/>
                  </a:lnTo>
                  <a:lnTo>
                    <a:pt x="27617" y="59797"/>
                  </a:lnTo>
                  <a:lnTo>
                    <a:pt x="33595" y="61031"/>
                  </a:lnTo>
                  <a:lnTo>
                    <a:pt x="40120" y="62701"/>
                  </a:lnTo>
                  <a:lnTo>
                    <a:pt x="47009" y="64661"/>
                  </a:lnTo>
                  <a:lnTo>
                    <a:pt x="61439" y="69096"/>
                  </a:lnTo>
                  <a:lnTo>
                    <a:pt x="114167" y="86390"/>
                  </a:lnTo>
                  <a:lnTo>
                    <a:pt x="120082" y="88920"/>
                  </a:lnTo>
                  <a:lnTo>
                    <a:pt x="124871" y="91453"/>
                  </a:lnTo>
                  <a:lnTo>
                    <a:pt x="128910" y="93989"/>
                  </a:lnTo>
                  <a:lnTo>
                    <a:pt x="133296" y="97373"/>
                  </a:lnTo>
                  <a:lnTo>
                    <a:pt x="137915" y="101322"/>
                  </a:lnTo>
                  <a:lnTo>
                    <a:pt x="142686" y="105648"/>
                  </a:lnTo>
                  <a:lnTo>
                    <a:pt x="145867" y="109379"/>
                  </a:lnTo>
                  <a:lnTo>
                    <a:pt x="147988" y="112712"/>
                  </a:lnTo>
                  <a:lnTo>
                    <a:pt x="150344" y="118674"/>
                  </a:lnTo>
                  <a:lnTo>
                    <a:pt x="151391" y="124147"/>
                  </a:lnTo>
                  <a:lnTo>
                    <a:pt x="149977" y="127638"/>
                  </a:lnTo>
                  <a:lnTo>
                    <a:pt x="147341" y="131658"/>
                  </a:lnTo>
                  <a:lnTo>
                    <a:pt x="143890" y="136032"/>
                  </a:lnTo>
                  <a:lnTo>
                    <a:pt x="139897" y="140642"/>
                  </a:lnTo>
                  <a:lnTo>
                    <a:pt x="135541" y="145408"/>
                  </a:lnTo>
                  <a:lnTo>
                    <a:pt x="130943" y="150279"/>
                  </a:lnTo>
                  <a:lnTo>
                    <a:pt x="125339" y="155219"/>
                  </a:lnTo>
                  <a:lnTo>
                    <a:pt x="119062" y="160206"/>
                  </a:lnTo>
                  <a:lnTo>
                    <a:pt x="112338" y="165224"/>
                  </a:lnTo>
                  <a:lnTo>
                    <a:pt x="105315" y="169416"/>
                  </a:lnTo>
                  <a:lnTo>
                    <a:pt x="98093" y="173058"/>
                  </a:lnTo>
                  <a:lnTo>
                    <a:pt x="90738" y="176332"/>
                  </a:lnTo>
                  <a:lnTo>
                    <a:pt x="82448" y="179361"/>
                  </a:lnTo>
                  <a:lnTo>
                    <a:pt x="73536" y="182228"/>
                  </a:lnTo>
                  <a:lnTo>
                    <a:pt x="64207" y="184985"/>
                  </a:lnTo>
                  <a:lnTo>
                    <a:pt x="56295" y="187670"/>
                  </a:lnTo>
                  <a:lnTo>
                    <a:pt x="49325" y="190307"/>
                  </a:lnTo>
                  <a:lnTo>
                    <a:pt x="42988" y="192911"/>
                  </a:lnTo>
                  <a:lnTo>
                    <a:pt x="37068" y="194648"/>
                  </a:lnTo>
                  <a:lnTo>
                    <a:pt x="31428" y="195805"/>
                  </a:lnTo>
                  <a:lnTo>
                    <a:pt x="25975" y="196577"/>
                  </a:lnTo>
                  <a:lnTo>
                    <a:pt x="21493" y="197091"/>
                  </a:lnTo>
                  <a:lnTo>
                    <a:pt x="17659" y="197434"/>
                  </a:lnTo>
                  <a:lnTo>
                    <a:pt x="7449" y="1981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05" name="SMARTInkAnnotation53"/>
            <p:cNvSpPr/>
            <p:nvPr/>
          </p:nvSpPr>
          <p:spPr>
            <a:xfrm>
              <a:off x="7170420" y="2598420"/>
              <a:ext cx="175261" cy="15241"/>
            </a:xfrm>
            <a:custGeom>
              <a:avLst/>
              <a:gdLst/>
              <a:ahLst/>
              <a:cxnLst/>
              <a:rect l="0" t="0" r="0" b="0"/>
              <a:pathLst>
                <a:path w="175261" h="15241">
                  <a:moveTo>
                    <a:pt x="0" y="15240"/>
                  </a:moveTo>
                  <a:lnTo>
                    <a:pt x="4046" y="11195"/>
                  </a:lnTo>
                  <a:lnTo>
                    <a:pt x="6084" y="10003"/>
                  </a:lnTo>
                  <a:lnTo>
                    <a:pt x="8289" y="9209"/>
                  </a:lnTo>
                  <a:lnTo>
                    <a:pt x="10606" y="8679"/>
                  </a:lnTo>
                  <a:lnTo>
                    <a:pt x="14690" y="7480"/>
                  </a:lnTo>
                  <a:lnTo>
                    <a:pt x="26003" y="3889"/>
                  </a:lnTo>
                  <a:lnTo>
                    <a:pt x="32575" y="2593"/>
                  </a:lnTo>
                  <a:lnTo>
                    <a:pt x="39497" y="1728"/>
                  </a:lnTo>
                  <a:lnTo>
                    <a:pt x="46651" y="1153"/>
                  </a:lnTo>
                  <a:lnTo>
                    <a:pt x="54807" y="768"/>
                  </a:lnTo>
                  <a:lnTo>
                    <a:pt x="72901" y="342"/>
                  </a:lnTo>
                  <a:lnTo>
                    <a:pt x="17526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06" name="SMARTInkAnnotation54"/>
            <p:cNvSpPr/>
            <p:nvPr/>
          </p:nvSpPr>
          <p:spPr>
            <a:xfrm>
              <a:off x="7475220" y="2552700"/>
              <a:ext cx="68580" cy="266701"/>
            </a:xfrm>
            <a:custGeom>
              <a:avLst/>
              <a:gdLst/>
              <a:ahLst/>
              <a:cxnLst/>
              <a:rect l="0" t="0" r="0" b="0"/>
              <a:pathLst>
                <a:path w="68580" h="266701">
                  <a:moveTo>
                    <a:pt x="68579" y="0"/>
                  </a:moveTo>
                  <a:lnTo>
                    <a:pt x="68579" y="32563"/>
                  </a:lnTo>
                  <a:lnTo>
                    <a:pt x="67733" y="40336"/>
                  </a:lnTo>
                  <a:lnTo>
                    <a:pt x="66321" y="48904"/>
                  </a:lnTo>
                  <a:lnTo>
                    <a:pt x="64535" y="58002"/>
                  </a:lnTo>
                  <a:lnTo>
                    <a:pt x="63342" y="66608"/>
                  </a:lnTo>
                  <a:lnTo>
                    <a:pt x="62549" y="74886"/>
                  </a:lnTo>
                  <a:lnTo>
                    <a:pt x="62018" y="82944"/>
                  </a:lnTo>
                  <a:lnTo>
                    <a:pt x="60819" y="91703"/>
                  </a:lnTo>
                  <a:lnTo>
                    <a:pt x="59173" y="100929"/>
                  </a:lnTo>
                  <a:lnTo>
                    <a:pt x="57229" y="110466"/>
                  </a:lnTo>
                  <a:lnTo>
                    <a:pt x="52810" y="130093"/>
                  </a:lnTo>
                  <a:lnTo>
                    <a:pt x="43075" y="170289"/>
                  </a:lnTo>
                  <a:lnTo>
                    <a:pt x="40570" y="179566"/>
                  </a:lnTo>
                  <a:lnTo>
                    <a:pt x="35529" y="196647"/>
                  </a:lnTo>
                  <a:lnTo>
                    <a:pt x="32152" y="204758"/>
                  </a:lnTo>
                  <a:lnTo>
                    <a:pt x="28208" y="212705"/>
                  </a:lnTo>
                  <a:lnTo>
                    <a:pt x="23886" y="220544"/>
                  </a:lnTo>
                  <a:lnTo>
                    <a:pt x="20157" y="228309"/>
                  </a:lnTo>
                  <a:lnTo>
                    <a:pt x="16824" y="236026"/>
                  </a:lnTo>
                  <a:lnTo>
                    <a:pt x="13756" y="243711"/>
                  </a:lnTo>
                  <a:lnTo>
                    <a:pt x="10864" y="249680"/>
                  </a:lnTo>
                  <a:lnTo>
                    <a:pt x="8090" y="254507"/>
                  </a:lnTo>
                  <a:lnTo>
                    <a:pt x="0" y="2667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07" name="SMARTInkAnnotation55"/>
            <p:cNvSpPr/>
            <p:nvPr/>
          </p:nvSpPr>
          <p:spPr>
            <a:xfrm>
              <a:off x="7383780" y="2758440"/>
              <a:ext cx="198121" cy="15241"/>
            </a:xfrm>
            <a:custGeom>
              <a:avLst/>
              <a:gdLst/>
              <a:ahLst/>
              <a:cxnLst/>
              <a:rect l="0" t="0" r="0" b="0"/>
              <a:pathLst>
                <a:path w="198121" h="15241">
                  <a:moveTo>
                    <a:pt x="0" y="15240"/>
                  </a:moveTo>
                  <a:lnTo>
                    <a:pt x="0" y="11195"/>
                  </a:lnTo>
                  <a:lnTo>
                    <a:pt x="847" y="10003"/>
                  </a:lnTo>
                  <a:lnTo>
                    <a:pt x="2258" y="9209"/>
                  </a:lnTo>
                  <a:lnTo>
                    <a:pt x="4046" y="8679"/>
                  </a:lnTo>
                  <a:lnTo>
                    <a:pt x="6084" y="8326"/>
                  </a:lnTo>
                  <a:lnTo>
                    <a:pt x="10606" y="7934"/>
                  </a:lnTo>
                  <a:lnTo>
                    <a:pt x="14690" y="6983"/>
                  </a:lnTo>
                  <a:lnTo>
                    <a:pt x="19954" y="5502"/>
                  </a:lnTo>
                  <a:lnTo>
                    <a:pt x="26003" y="3668"/>
                  </a:lnTo>
                  <a:lnTo>
                    <a:pt x="33422" y="2445"/>
                  </a:lnTo>
                  <a:lnTo>
                    <a:pt x="41755" y="1630"/>
                  </a:lnTo>
                  <a:lnTo>
                    <a:pt x="50696" y="1087"/>
                  </a:lnTo>
                  <a:lnTo>
                    <a:pt x="71921" y="483"/>
                  </a:lnTo>
                  <a:lnTo>
                    <a:pt x="19812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08" name="SMARTInkAnnotation56"/>
            <p:cNvSpPr/>
            <p:nvPr/>
          </p:nvSpPr>
          <p:spPr>
            <a:xfrm>
              <a:off x="7661376" y="2493272"/>
              <a:ext cx="248185" cy="333749"/>
            </a:xfrm>
            <a:custGeom>
              <a:avLst/>
              <a:gdLst/>
              <a:ahLst/>
              <a:cxnLst/>
              <a:rect l="0" t="0" r="0" b="0"/>
              <a:pathLst>
                <a:path w="248185" h="333749">
                  <a:moveTo>
                    <a:pt x="248184" y="59428"/>
                  </a:moveTo>
                  <a:lnTo>
                    <a:pt x="248184" y="48822"/>
                  </a:lnTo>
                  <a:lnTo>
                    <a:pt x="247337" y="46431"/>
                  </a:lnTo>
                  <a:lnTo>
                    <a:pt x="239895" y="34251"/>
                  </a:lnTo>
                  <a:lnTo>
                    <a:pt x="237578" y="29944"/>
                  </a:lnTo>
                  <a:lnTo>
                    <a:pt x="230489" y="22899"/>
                  </a:lnTo>
                  <a:lnTo>
                    <a:pt x="226227" y="19835"/>
                  </a:lnTo>
                  <a:lnTo>
                    <a:pt x="221692" y="16946"/>
                  </a:lnTo>
                  <a:lnTo>
                    <a:pt x="216976" y="14174"/>
                  </a:lnTo>
                  <a:lnTo>
                    <a:pt x="212139" y="11478"/>
                  </a:lnTo>
                  <a:lnTo>
                    <a:pt x="205528" y="8835"/>
                  </a:lnTo>
                  <a:lnTo>
                    <a:pt x="197733" y="6226"/>
                  </a:lnTo>
                  <a:lnTo>
                    <a:pt x="189150" y="3640"/>
                  </a:lnTo>
                  <a:lnTo>
                    <a:pt x="180041" y="1916"/>
                  </a:lnTo>
                  <a:lnTo>
                    <a:pt x="170582" y="766"/>
                  </a:lnTo>
                  <a:lnTo>
                    <a:pt x="160890" y="0"/>
                  </a:lnTo>
                  <a:lnTo>
                    <a:pt x="151042" y="336"/>
                  </a:lnTo>
                  <a:lnTo>
                    <a:pt x="141090" y="1407"/>
                  </a:lnTo>
                  <a:lnTo>
                    <a:pt x="131068" y="2967"/>
                  </a:lnTo>
                  <a:lnTo>
                    <a:pt x="119306" y="5701"/>
                  </a:lnTo>
                  <a:lnTo>
                    <a:pt x="106386" y="9216"/>
                  </a:lnTo>
                  <a:lnTo>
                    <a:pt x="92693" y="13254"/>
                  </a:lnTo>
                  <a:lnTo>
                    <a:pt x="80176" y="17638"/>
                  </a:lnTo>
                  <a:lnTo>
                    <a:pt x="68445" y="22255"/>
                  </a:lnTo>
                  <a:lnTo>
                    <a:pt x="57239" y="27026"/>
                  </a:lnTo>
                  <a:lnTo>
                    <a:pt x="47227" y="32747"/>
                  </a:lnTo>
                  <a:lnTo>
                    <a:pt x="38014" y="39100"/>
                  </a:lnTo>
                  <a:lnTo>
                    <a:pt x="29331" y="45876"/>
                  </a:lnTo>
                  <a:lnTo>
                    <a:pt x="21849" y="52087"/>
                  </a:lnTo>
                  <a:lnTo>
                    <a:pt x="15167" y="57921"/>
                  </a:lnTo>
                  <a:lnTo>
                    <a:pt x="9020" y="63503"/>
                  </a:lnTo>
                  <a:lnTo>
                    <a:pt x="4921" y="69765"/>
                  </a:lnTo>
                  <a:lnTo>
                    <a:pt x="2190" y="76479"/>
                  </a:lnTo>
                  <a:lnTo>
                    <a:pt x="367" y="83495"/>
                  </a:lnTo>
                  <a:lnTo>
                    <a:pt x="0" y="89866"/>
                  </a:lnTo>
                  <a:lnTo>
                    <a:pt x="602" y="95807"/>
                  </a:lnTo>
                  <a:lnTo>
                    <a:pt x="1848" y="101461"/>
                  </a:lnTo>
                  <a:lnTo>
                    <a:pt x="4374" y="106923"/>
                  </a:lnTo>
                  <a:lnTo>
                    <a:pt x="7750" y="112258"/>
                  </a:lnTo>
                  <a:lnTo>
                    <a:pt x="11696" y="117508"/>
                  </a:lnTo>
                  <a:lnTo>
                    <a:pt x="16866" y="121855"/>
                  </a:lnTo>
                  <a:lnTo>
                    <a:pt x="22852" y="125599"/>
                  </a:lnTo>
                  <a:lnTo>
                    <a:pt x="29382" y="128942"/>
                  </a:lnTo>
                  <a:lnTo>
                    <a:pt x="37123" y="132017"/>
                  </a:lnTo>
                  <a:lnTo>
                    <a:pt x="45670" y="134914"/>
                  </a:lnTo>
                  <a:lnTo>
                    <a:pt x="54755" y="137692"/>
                  </a:lnTo>
                  <a:lnTo>
                    <a:pt x="64198" y="139544"/>
                  </a:lnTo>
                  <a:lnTo>
                    <a:pt x="73881" y="140779"/>
                  </a:lnTo>
                  <a:lnTo>
                    <a:pt x="83723" y="141602"/>
                  </a:lnTo>
                  <a:lnTo>
                    <a:pt x="92823" y="141304"/>
                  </a:lnTo>
                  <a:lnTo>
                    <a:pt x="101429" y="140259"/>
                  </a:lnTo>
                  <a:lnTo>
                    <a:pt x="109708" y="138715"/>
                  </a:lnTo>
                  <a:lnTo>
                    <a:pt x="117767" y="136840"/>
                  </a:lnTo>
                  <a:lnTo>
                    <a:pt x="125679" y="134742"/>
                  </a:lnTo>
                  <a:lnTo>
                    <a:pt x="133494" y="132498"/>
                  </a:lnTo>
                  <a:lnTo>
                    <a:pt x="140397" y="130154"/>
                  </a:lnTo>
                  <a:lnTo>
                    <a:pt x="146694" y="127746"/>
                  </a:lnTo>
                  <a:lnTo>
                    <a:pt x="152583" y="125293"/>
                  </a:lnTo>
                  <a:lnTo>
                    <a:pt x="158204" y="122811"/>
                  </a:lnTo>
                  <a:lnTo>
                    <a:pt x="168964" y="117797"/>
                  </a:lnTo>
                  <a:lnTo>
                    <a:pt x="173357" y="115273"/>
                  </a:lnTo>
                  <a:lnTo>
                    <a:pt x="180497" y="110213"/>
                  </a:lnTo>
                  <a:lnTo>
                    <a:pt x="185231" y="106649"/>
                  </a:lnTo>
                  <a:lnTo>
                    <a:pt x="188596" y="105815"/>
                  </a:lnTo>
                  <a:lnTo>
                    <a:pt x="190679" y="105593"/>
                  </a:lnTo>
                  <a:lnTo>
                    <a:pt x="191220" y="106291"/>
                  </a:lnTo>
                  <a:lnTo>
                    <a:pt x="190735" y="107604"/>
                  </a:lnTo>
                  <a:lnTo>
                    <a:pt x="189564" y="109325"/>
                  </a:lnTo>
                  <a:lnTo>
                    <a:pt x="188264" y="113496"/>
                  </a:lnTo>
                  <a:lnTo>
                    <a:pt x="187917" y="115793"/>
                  </a:lnTo>
                  <a:lnTo>
                    <a:pt x="185275" y="122861"/>
                  </a:lnTo>
                  <a:lnTo>
                    <a:pt x="181278" y="132494"/>
                  </a:lnTo>
                  <a:lnTo>
                    <a:pt x="176679" y="145242"/>
                  </a:lnTo>
                  <a:lnTo>
                    <a:pt x="173420" y="152197"/>
                  </a:lnTo>
                  <a:lnTo>
                    <a:pt x="169555" y="159374"/>
                  </a:lnTo>
                  <a:lnTo>
                    <a:pt x="165285" y="166699"/>
                  </a:lnTo>
                  <a:lnTo>
                    <a:pt x="156024" y="181611"/>
                  </a:lnTo>
                  <a:lnTo>
                    <a:pt x="151184" y="189143"/>
                  </a:lnTo>
                  <a:lnTo>
                    <a:pt x="147110" y="197552"/>
                  </a:lnTo>
                  <a:lnTo>
                    <a:pt x="143549" y="206544"/>
                  </a:lnTo>
                  <a:lnTo>
                    <a:pt x="140328" y="215925"/>
                  </a:lnTo>
                  <a:lnTo>
                    <a:pt x="136486" y="224719"/>
                  </a:lnTo>
                  <a:lnTo>
                    <a:pt x="132232" y="233122"/>
                  </a:lnTo>
                  <a:lnTo>
                    <a:pt x="127704" y="241264"/>
                  </a:lnTo>
                  <a:lnTo>
                    <a:pt x="118155" y="259342"/>
                  </a:lnTo>
                  <a:lnTo>
                    <a:pt x="102273" y="290452"/>
                  </a:lnTo>
                  <a:lnTo>
                    <a:pt x="100110" y="296418"/>
                  </a:lnTo>
                  <a:lnTo>
                    <a:pt x="98668" y="302088"/>
                  </a:lnTo>
                  <a:lnTo>
                    <a:pt x="97066" y="312057"/>
                  </a:lnTo>
                  <a:lnTo>
                    <a:pt x="96164" y="322429"/>
                  </a:lnTo>
                  <a:lnTo>
                    <a:pt x="95834" y="332090"/>
                  </a:lnTo>
                  <a:lnTo>
                    <a:pt x="96664" y="332643"/>
                  </a:lnTo>
                  <a:lnTo>
                    <a:pt x="103404" y="33374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09" name="SMARTInkAnnotation57"/>
            <p:cNvSpPr/>
            <p:nvPr/>
          </p:nvSpPr>
          <p:spPr>
            <a:xfrm>
              <a:off x="7884460" y="2567940"/>
              <a:ext cx="138932" cy="212456"/>
            </a:xfrm>
            <a:custGeom>
              <a:avLst/>
              <a:gdLst/>
              <a:ahLst/>
              <a:cxnLst/>
              <a:rect l="0" t="0" r="0" b="0"/>
              <a:pathLst>
                <a:path w="138932" h="212456">
                  <a:moveTo>
                    <a:pt x="131780" y="0"/>
                  </a:moveTo>
                  <a:lnTo>
                    <a:pt x="127735" y="0"/>
                  </a:lnTo>
                  <a:lnTo>
                    <a:pt x="125697" y="847"/>
                  </a:lnTo>
                  <a:lnTo>
                    <a:pt x="123492" y="2258"/>
                  </a:lnTo>
                  <a:lnTo>
                    <a:pt x="121175" y="4045"/>
                  </a:lnTo>
                  <a:lnTo>
                    <a:pt x="118782" y="6084"/>
                  </a:lnTo>
                  <a:lnTo>
                    <a:pt x="116342" y="8289"/>
                  </a:lnTo>
                  <a:lnTo>
                    <a:pt x="113868" y="10606"/>
                  </a:lnTo>
                  <a:lnTo>
                    <a:pt x="77537" y="46651"/>
                  </a:lnTo>
                  <a:lnTo>
                    <a:pt x="70217" y="54807"/>
                  </a:lnTo>
                  <a:lnTo>
                    <a:pt x="62798" y="63632"/>
                  </a:lnTo>
                  <a:lnTo>
                    <a:pt x="47781" y="82468"/>
                  </a:lnTo>
                  <a:lnTo>
                    <a:pt x="32642" y="102128"/>
                  </a:lnTo>
                  <a:lnTo>
                    <a:pt x="19703" y="119897"/>
                  </a:lnTo>
                  <a:lnTo>
                    <a:pt x="13883" y="128191"/>
                  </a:lnTo>
                  <a:lnTo>
                    <a:pt x="9155" y="136261"/>
                  </a:lnTo>
                  <a:lnTo>
                    <a:pt x="5157" y="144181"/>
                  </a:lnTo>
                  <a:lnTo>
                    <a:pt x="1644" y="152000"/>
                  </a:lnTo>
                  <a:lnTo>
                    <a:pt x="149" y="158907"/>
                  </a:lnTo>
                  <a:lnTo>
                    <a:pt x="0" y="165205"/>
                  </a:lnTo>
                  <a:lnTo>
                    <a:pt x="746" y="171096"/>
                  </a:lnTo>
                  <a:lnTo>
                    <a:pt x="2092" y="176718"/>
                  </a:lnTo>
                  <a:lnTo>
                    <a:pt x="3834" y="182159"/>
                  </a:lnTo>
                  <a:lnTo>
                    <a:pt x="5844" y="187479"/>
                  </a:lnTo>
                  <a:lnTo>
                    <a:pt x="9722" y="192719"/>
                  </a:lnTo>
                  <a:lnTo>
                    <a:pt x="14849" y="197906"/>
                  </a:lnTo>
                  <a:lnTo>
                    <a:pt x="20806" y="203058"/>
                  </a:lnTo>
                  <a:lnTo>
                    <a:pt x="26470" y="206492"/>
                  </a:lnTo>
                  <a:lnTo>
                    <a:pt x="31941" y="208781"/>
                  </a:lnTo>
                  <a:lnTo>
                    <a:pt x="37281" y="210307"/>
                  </a:lnTo>
                  <a:lnTo>
                    <a:pt x="43380" y="211325"/>
                  </a:lnTo>
                  <a:lnTo>
                    <a:pt x="49987" y="212003"/>
                  </a:lnTo>
                  <a:lnTo>
                    <a:pt x="56931" y="212455"/>
                  </a:lnTo>
                  <a:lnTo>
                    <a:pt x="64101" y="211910"/>
                  </a:lnTo>
                  <a:lnTo>
                    <a:pt x="71420" y="210700"/>
                  </a:lnTo>
                  <a:lnTo>
                    <a:pt x="78840" y="209047"/>
                  </a:lnTo>
                  <a:lnTo>
                    <a:pt x="86327" y="206251"/>
                  </a:lnTo>
                  <a:lnTo>
                    <a:pt x="93858" y="202694"/>
                  </a:lnTo>
                  <a:lnTo>
                    <a:pt x="101418" y="198630"/>
                  </a:lnTo>
                  <a:lnTo>
                    <a:pt x="107306" y="193380"/>
                  </a:lnTo>
                  <a:lnTo>
                    <a:pt x="112077" y="187340"/>
                  </a:lnTo>
                  <a:lnTo>
                    <a:pt x="116105" y="180773"/>
                  </a:lnTo>
                  <a:lnTo>
                    <a:pt x="119637" y="173855"/>
                  </a:lnTo>
                  <a:lnTo>
                    <a:pt x="122838" y="166704"/>
                  </a:lnTo>
                  <a:lnTo>
                    <a:pt x="125819" y="159396"/>
                  </a:lnTo>
                  <a:lnTo>
                    <a:pt x="128652" y="150291"/>
                  </a:lnTo>
                  <a:lnTo>
                    <a:pt x="131389" y="139987"/>
                  </a:lnTo>
                  <a:lnTo>
                    <a:pt x="134059" y="128885"/>
                  </a:lnTo>
                  <a:lnTo>
                    <a:pt x="135840" y="118943"/>
                  </a:lnTo>
                  <a:lnTo>
                    <a:pt x="137026" y="109775"/>
                  </a:lnTo>
                  <a:lnTo>
                    <a:pt x="137818" y="101124"/>
                  </a:lnTo>
                  <a:lnTo>
                    <a:pt x="138345" y="91969"/>
                  </a:lnTo>
                  <a:lnTo>
                    <a:pt x="138931" y="72766"/>
                  </a:lnTo>
                  <a:lnTo>
                    <a:pt x="138241" y="65444"/>
                  </a:lnTo>
                  <a:lnTo>
                    <a:pt x="136933" y="59716"/>
                  </a:lnTo>
                  <a:lnTo>
                    <a:pt x="135216" y="55051"/>
                  </a:lnTo>
                  <a:lnTo>
                    <a:pt x="133223" y="50247"/>
                  </a:lnTo>
                  <a:lnTo>
                    <a:pt x="131049" y="45351"/>
                  </a:lnTo>
                  <a:lnTo>
                    <a:pt x="125521" y="33417"/>
                  </a:lnTo>
                  <a:lnTo>
                    <a:pt x="122507" y="29528"/>
                  </a:lnTo>
                  <a:lnTo>
                    <a:pt x="116540" y="228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10" name="SMARTInkAnnotation58"/>
            <p:cNvSpPr/>
            <p:nvPr/>
          </p:nvSpPr>
          <p:spPr>
            <a:xfrm>
              <a:off x="8170173" y="2590800"/>
              <a:ext cx="59428" cy="213361"/>
            </a:xfrm>
            <a:custGeom>
              <a:avLst/>
              <a:gdLst/>
              <a:ahLst/>
              <a:cxnLst/>
              <a:rect l="0" t="0" r="0" b="0"/>
              <a:pathLst>
                <a:path w="59428" h="213361">
                  <a:moveTo>
                    <a:pt x="59427" y="0"/>
                  </a:moveTo>
                  <a:lnTo>
                    <a:pt x="59427" y="10606"/>
                  </a:lnTo>
                  <a:lnTo>
                    <a:pt x="58581" y="12151"/>
                  </a:lnTo>
                  <a:lnTo>
                    <a:pt x="57168" y="13181"/>
                  </a:lnTo>
                  <a:lnTo>
                    <a:pt x="55382" y="13867"/>
                  </a:lnTo>
                  <a:lnTo>
                    <a:pt x="54190" y="16865"/>
                  </a:lnTo>
                  <a:lnTo>
                    <a:pt x="53396" y="21403"/>
                  </a:lnTo>
                  <a:lnTo>
                    <a:pt x="52865" y="26969"/>
                  </a:lnTo>
                  <a:lnTo>
                    <a:pt x="51666" y="33219"/>
                  </a:lnTo>
                  <a:lnTo>
                    <a:pt x="50020" y="39926"/>
                  </a:lnTo>
                  <a:lnTo>
                    <a:pt x="48076" y="46937"/>
                  </a:lnTo>
                  <a:lnTo>
                    <a:pt x="43657" y="61501"/>
                  </a:lnTo>
                  <a:lnTo>
                    <a:pt x="41294" y="68941"/>
                  </a:lnTo>
                  <a:lnTo>
                    <a:pt x="38026" y="77287"/>
                  </a:lnTo>
                  <a:lnTo>
                    <a:pt x="34153" y="86238"/>
                  </a:lnTo>
                  <a:lnTo>
                    <a:pt x="29878" y="95592"/>
                  </a:lnTo>
                  <a:lnTo>
                    <a:pt x="26181" y="105215"/>
                  </a:lnTo>
                  <a:lnTo>
                    <a:pt x="22870" y="115017"/>
                  </a:lnTo>
                  <a:lnTo>
                    <a:pt x="14165" y="142735"/>
                  </a:lnTo>
                  <a:lnTo>
                    <a:pt x="3639" y="174856"/>
                  </a:lnTo>
                  <a:lnTo>
                    <a:pt x="1915" y="180918"/>
                  </a:lnTo>
                  <a:lnTo>
                    <a:pt x="765" y="185805"/>
                  </a:lnTo>
                  <a:lnTo>
                    <a:pt x="0" y="189910"/>
                  </a:lnTo>
                  <a:lnTo>
                    <a:pt x="335" y="194340"/>
                  </a:lnTo>
                  <a:lnTo>
                    <a:pt x="1407" y="198987"/>
                  </a:lnTo>
                  <a:lnTo>
                    <a:pt x="6088" y="2133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11" name="SMARTInkAnnotation59"/>
            <p:cNvSpPr/>
            <p:nvPr/>
          </p:nvSpPr>
          <p:spPr>
            <a:xfrm>
              <a:off x="8122920" y="2697480"/>
              <a:ext cx="175261" cy="7621"/>
            </a:xfrm>
            <a:custGeom>
              <a:avLst/>
              <a:gdLst/>
              <a:ahLst/>
              <a:cxnLst/>
              <a:rect l="0" t="0" r="0" b="0"/>
              <a:pathLst>
                <a:path w="175261" h="7621">
                  <a:moveTo>
                    <a:pt x="0" y="0"/>
                  </a:moveTo>
                  <a:lnTo>
                    <a:pt x="54263" y="0"/>
                  </a:lnTo>
                  <a:lnTo>
                    <a:pt x="62422" y="847"/>
                  </a:lnTo>
                  <a:lnTo>
                    <a:pt x="71248" y="2258"/>
                  </a:lnTo>
                  <a:lnTo>
                    <a:pt x="80519" y="4045"/>
                  </a:lnTo>
                  <a:lnTo>
                    <a:pt x="90086" y="5237"/>
                  </a:lnTo>
                  <a:lnTo>
                    <a:pt x="99851" y="6032"/>
                  </a:lnTo>
                  <a:lnTo>
                    <a:pt x="109746" y="6561"/>
                  </a:lnTo>
                  <a:lnTo>
                    <a:pt x="127517" y="7149"/>
                  </a:lnTo>
                  <a:lnTo>
                    <a:pt x="175260" y="76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12" name="SMARTInkAnnotation60"/>
            <p:cNvSpPr/>
            <p:nvPr/>
          </p:nvSpPr>
          <p:spPr>
            <a:xfrm>
              <a:off x="8362404" y="2515021"/>
              <a:ext cx="171844" cy="296760"/>
            </a:xfrm>
            <a:custGeom>
              <a:avLst/>
              <a:gdLst/>
              <a:ahLst/>
              <a:cxnLst/>
              <a:rect l="0" t="0" r="0" b="0"/>
              <a:pathLst>
                <a:path w="171844" h="296760">
                  <a:moveTo>
                    <a:pt x="133896" y="68159"/>
                  </a:moveTo>
                  <a:lnTo>
                    <a:pt x="133896" y="64114"/>
                  </a:lnTo>
                  <a:lnTo>
                    <a:pt x="135589" y="62075"/>
                  </a:lnTo>
                  <a:lnTo>
                    <a:pt x="138411" y="59870"/>
                  </a:lnTo>
                  <a:lnTo>
                    <a:pt x="141985" y="57553"/>
                  </a:lnTo>
                  <a:lnTo>
                    <a:pt x="144370" y="55162"/>
                  </a:lnTo>
                  <a:lnTo>
                    <a:pt x="145959" y="52721"/>
                  </a:lnTo>
                  <a:lnTo>
                    <a:pt x="147018" y="50247"/>
                  </a:lnTo>
                  <a:lnTo>
                    <a:pt x="149417" y="47751"/>
                  </a:lnTo>
                  <a:lnTo>
                    <a:pt x="152710" y="45240"/>
                  </a:lnTo>
                  <a:lnTo>
                    <a:pt x="156598" y="42720"/>
                  </a:lnTo>
                  <a:lnTo>
                    <a:pt x="160038" y="39346"/>
                  </a:lnTo>
                  <a:lnTo>
                    <a:pt x="163177" y="35404"/>
                  </a:lnTo>
                  <a:lnTo>
                    <a:pt x="168076" y="27355"/>
                  </a:lnTo>
                  <a:lnTo>
                    <a:pt x="170835" y="18909"/>
                  </a:lnTo>
                  <a:lnTo>
                    <a:pt x="171480" y="16637"/>
                  </a:lnTo>
                  <a:lnTo>
                    <a:pt x="171843" y="11313"/>
                  </a:lnTo>
                  <a:lnTo>
                    <a:pt x="170201" y="9095"/>
                  </a:lnTo>
                  <a:lnTo>
                    <a:pt x="167413" y="6769"/>
                  </a:lnTo>
                  <a:lnTo>
                    <a:pt x="163861" y="4373"/>
                  </a:lnTo>
                  <a:lnTo>
                    <a:pt x="159800" y="2775"/>
                  </a:lnTo>
                  <a:lnTo>
                    <a:pt x="155398" y="1710"/>
                  </a:lnTo>
                  <a:lnTo>
                    <a:pt x="150771" y="999"/>
                  </a:lnTo>
                  <a:lnTo>
                    <a:pt x="144299" y="526"/>
                  </a:lnTo>
                  <a:lnTo>
                    <a:pt x="136598" y="210"/>
                  </a:lnTo>
                  <a:lnTo>
                    <a:pt x="128078" y="0"/>
                  </a:lnTo>
                  <a:lnTo>
                    <a:pt x="119857" y="706"/>
                  </a:lnTo>
                  <a:lnTo>
                    <a:pt x="111836" y="2024"/>
                  </a:lnTo>
                  <a:lnTo>
                    <a:pt x="103950" y="3749"/>
                  </a:lnTo>
                  <a:lnTo>
                    <a:pt x="95305" y="6593"/>
                  </a:lnTo>
                  <a:lnTo>
                    <a:pt x="86156" y="10181"/>
                  </a:lnTo>
                  <a:lnTo>
                    <a:pt x="76669" y="14267"/>
                  </a:lnTo>
                  <a:lnTo>
                    <a:pt x="57097" y="23323"/>
                  </a:lnTo>
                  <a:lnTo>
                    <a:pt x="47137" y="28108"/>
                  </a:lnTo>
                  <a:lnTo>
                    <a:pt x="38803" y="32992"/>
                  </a:lnTo>
                  <a:lnTo>
                    <a:pt x="31554" y="37941"/>
                  </a:lnTo>
                  <a:lnTo>
                    <a:pt x="25028" y="42934"/>
                  </a:lnTo>
                  <a:lnTo>
                    <a:pt x="18984" y="47955"/>
                  </a:lnTo>
                  <a:lnTo>
                    <a:pt x="13262" y="52996"/>
                  </a:lnTo>
                  <a:lnTo>
                    <a:pt x="7753" y="58051"/>
                  </a:lnTo>
                  <a:lnTo>
                    <a:pt x="4081" y="63113"/>
                  </a:lnTo>
                  <a:lnTo>
                    <a:pt x="1633" y="68182"/>
                  </a:lnTo>
                  <a:lnTo>
                    <a:pt x="0" y="73254"/>
                  </a:lnTo>
                  <a:lnTo>
                    <a:pt x="606" y="78329"/>
                  </a:lnTo>
                  <a:lnTo>
                    <a:pt x="2702" y="83406"/>
                  </a:lnTo>
                  <a:lnTo>
                    <a:pt x="5793" y="88484"/>
                  </a:lnTo>
                  <a:lnTo>
                    <a:pt x="9548" y="93562"/>
                  </a:lnTo>
                  <a:lnTo>
                    <a:pt x="13744" y="98641"/>
                  </a:lnTo>
                  <a:lnTo>
                    <a:pt x="18234" y="103720"/>
                  </a:lnTo>
                  <a:lnTo>
                    <a:pt x="23769" y="107953"/>
                  </a:lnTo>
                  <a:lnTo>
                    <a:pt x="29998" y="111622"/>
                  </a:lnTo>
                  <a:lnTo>
                    <a:pt x="36690" y="114914"/>
                  </a:lnTo>
                  <a:lnTo>
                    <a:pt x="43692" y="117109"/>
                  </a:lnTo>
                  <a:lnTo>
                    <a:pt x="50900" y="118573"/>
                  </a:lnTo>
                  <a:lnTo>
                    <a:pt x="58246" y="119548"/>
                  </a:lnTo>
                  <a:lnTo>
                    <a:pt x="65682" y="120198"/>
                  </a:lnTo>
                  <a:lnTo>
                    <a:pt x="73180" y="120632"/>
                  </a:lnTo>
                  <a:lnTo>
                    <a:pt x="80719" y="120921"/>
                  </a:lnTo>
                  <a:lnTo>
                    <a:pt x="88285" y="120267"/>
                  </a:lnTo>
                  <a:lnTo>
                    <a:pt x="95867" y="118984"/>
                  </a:lnTo>
                  <a:lnTo>
                    <a:pt x="103465" y="117282"/>
                  </a:lnTo>
                  <a:lnTo>
                    <a:pt x="110221" y="115301"/>
                  </a:lnTo>
                  <a:lnTo>
                    <a:pt x="116420" y="113134"/>
                  </a:lnTo>
                  <a:lnTo>
                    <a:pt x="122245" y="110842"/>
                  </a:lnTo>
                  <a:lnTo>
                    <a:pt x="127822" y="108468"/>
                  </a:lnTo>
                  <a:lnTo>
                    <a:pt x="138534" y="103572"/>
                  </a:lnTo>
                  <a:lnTo>
                    <a:pt x="142915" y="101081"/>
                  </a:lnTo>
                  <a:lnTo>
                    <a:pt x="146682" y="98574"/>
                  </a:lnTo>
                  <a:lnTo>
                    <a:pt x="150040" y="96055"/>
                  </a:lnTo>
                  <a:lnTo>
                    <a:pt x="152279" y="93530"/>
                  </a:lnTo>
                  <a:lnTo>
                    <a:pt x="153771" y="91000"/>
                  </a:lnTo>
                  <a:lnTo>
                    <a:pt x="154766" y="88466"/>
                  </a:lnTo>
                  <a:lnTo>
                    <a:pt x="158129" y="83393"/>
                  </a:lnTo>
                  <a:lnTo>
                    <a:pt x="160211" y="80855"/>
                  </a:lnTo>
                  <a:lnTo>
                    <a:pt x="160753" y="79163"/>
                  </a:lnTo>
                  <a:lnTo>
                    <a:pt x="160267" y="78035"/>
                  </a:lnTo>
                  <a:lnTo>
                    <a:pt x="159098" y="77283"/>
                  </a:lnTo>
                  <a:lnTo>
                    <a:pt x="157471" y="77628"/>
                  </a:lnTo>
                  <a:lnTo>
                    <a:pt x="153405" y="80270"/>
                  </a:lnTo>
                  <a:lnTo>
                    <a:pt x="148775" y="82008"/>
                  </a:lnTo>
                  <a:lnTo>
                    <a:pt x="146356" y="82472"/>
                  </a:lnTo>
                  <a:lnTo>
                    <a:pt x="143895" y="84474"/>
                  </a:lnTo>
                  <a:lnTo>
                    <a:pt x="134695" y="96229"/>
                  </a:lnTo>
                  <a:lnTo>
                    <a:pt x="129348" y="102113"/>
                  </a:lnTo>
                  <a:lnTo>
                    <a:pt x="123245" y="108575"/>
                  </a:lnTo>
                  <a:lnTo>
                    <a:pt x="117481" y="115423"/>
                  </a:lnTo>
                  <a:lnTo>
                    <a:pt x="111947" y="122528"/>
                  </a:lnTo>
                  <a:lnTo>
                    <a:pt x="106563" y="129805"/>
                  </a:lnTo>
                  <a:lnTo>
                    <a:pt x="102127" y="138043"/>
                  </a:lnTo>
                  <a:lnTo>
                    <a:pt x="98323" y="146922"/>
                  </a:lnTo>
                  <a:lnTo>
                    <a:pt x="94941" y="156228"/>
                  </a:lnTo>
                  <a:lnTo>
                    <a:pt x="90992" y="165818"/>
                  </a:lnTo>
                  <a:lnTo>
                    <a:pt x="86667" y="175598"/>
                  </a:lnTo>
                  <a:lnTo>
                    <a:pt x="82090" y="185505"/>
                  </a:lnTo>
                  <a:lnTo>
                    <a:pt x="78192" y="194650"/>
                  </a:lnTo>
                  <a:lnTo>
                    <a:pt x="74747" y="203286"/>
                  </a:lnTo>
                  <a:lnTo>
                    <a:pt x="68661" y="219656"/>
                  </a:lnTo>
                  <a:lnTo>
                    <a:pt x="63134" y="235397"/>
                  </a:lnTo>
                  <a:lnTo>
                    <a:pt x="61321" y="243151"/>
                  </a:lnTo>
                  <a:lnTo>
                    <a:pt x="60113" y="250861"/>
                  </a:lnTo>
                  <a:lnTo>
                    <a:pt x="59308" y="258540"/>
                  </a:lnTo>
                  <a:lnTo>
                    <a:pt x="58770" y="265353"/>
                  </a:lnTo>
                  <a:lnTo>
                    <a:pt x="58412" y="271588"/>
                  </a:lnTo>
                  <a:lnTo>
                    <a:pt x="58015" y="282185"/>
                  </a:lnTo>
                  <a:lnTo>
                    <a:pt x="57838" y="289717"/>
                  </a:lnTo>
                  <a:lnTo>
                    <a:pt x="59484" y="292065"/>
                  </a:lnTo>
                  <a:lnTo>
                    <a:pt x="62275" y="293629"/>
                  </a:lnTo>
                  <a:lnTo>
                    <a:pt x="70830" y="296141"/>
                  </a:lnTo>
                  <a:lnTo>
                    <a:pt x="74258" y="296484"/>
                  </a:lnTo>
                  <a:lnTo>
                    <a:pt x="80556" y="29675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13" name="SMARTInkAnnotation61"/>
            <p:cNvSpPr/>
            <p:nvPr/>
          </p:nvSpPr>
          <p:spPr>
            <a:xfrm>
              <a:off x="8527614" y="2560320"/>
              <a:ext cx="149863" cy="220397"/>
            </a:xfrm>
            <a:custGeom>
              <a:avLst/>
              <a:gdLst/>
              <a:ahLst/>
              <a:cxnLst/>
              <a:rect l="0" t="0" r="0" b="0"/>
              <a:pathLst>
                <a:path w="149863" h="220397">
                  <a:moveTo>
                    <a:pt x="121086" y="0"/>
                  </a:moveTo>
                  <a:lnTo>
                    <a:pt x="121086" y="4046"/>
                  </a:lnTo>
                  <a:lnTo>
                    <a:pt x="120240" y="6084"/>
                  </a:lnTo>
                  <a:lnTo>
                    <a:pt x="117041" y="10606"/>
                  </a:lnTo>
                  <a:lnTo>
                    <a:pt x="114156" y="13844"/>
                  </a:lnTo>
                  <a:lnTo>
                    <a:pt x="106435" y="21957"/>
                  </a:lnTo>
                  <a:lnTo>
                    <a:pt x="102006" y="27338"/>
                  </a:lnTo>
                  <a:lnTo>
                    <a:pt x="97360" y="33466"/>
                  </a:lnTo>
                  <a:lnTo>
                    <a:pt x="92568" y="40090"/>
                  </a:lnTo>
                  <a:lnTo>
                    <a:pt x="87681" y="47894"/>
                  </a:lnTo>
                  <a:lnTo>
                    <a:pt x="82729" y="56482"/>
                  </a:lnTo>
                  <a:lnTo>
                    <a:pt x="77734" y="65595"/>
                  </a:lnTo>
                  <a:lnTo>
                    <a:pt x="71865" y="75057"/>
                  </a:lnTo>
                  <a:lnTo>
                    <a:pt x="65413" y="84751"/>
                  </a:lnTo>
                  <a:lnTo>
                    <a:pt x="58570" y="94601"/>
                  </a:lnTo>
                  <a:lnTo>
                    <a:pt x="51469" y="103707"/>
                  </a:lnTo>
                  <a:lnTo>
                    <a:pt x="44195" y="112318"/>
                  </a:lnTo>
                  <a:lnTo>
                    <a:pt x="36806" y="120599"/>
                  </a:lnTo>
                  <a:lnTo>
                    <a:pt x="31032" y="129506"/>
                  </a:lnTo>
                  <a:lnTo>
                    <a:pt x="26338" y="138831"/>
                  </a:lnTo>
                  <a:lnTo>
                    <a:pt x="22360" y="148434"/>
                  </a:lnTo>
                  <a:lnTo>
                    <a:pt x="18016" y="156529"/>
                  </a:lnTo>
                  <a:lnTo>
                    <a:pt x="13426" y="163620"/>
                  </a:lnTo>
                  <a:lnTo>
                    <a:pt x="8673" y="170040"/>
                  </a:lnTo>
                  <a:lnTo>
                    <a:pt x="5503" y="176013"/>
                  </a:lnTo>
                  <a:lnTo>
                    <a:pt x="3391" y="181689"/>
                  </a:lnTo>
                  <a:lnTo>
                    <a:pt x="1982" y="187166"/>
                  </a:lnTo>
                  <a:lnTo>
                    <a:pt x="1044" y="192511"/>
                  </a:lnTo>
                  <a:lnTo>
                    <a:pt x="419" y="197767"/>
                  </a:lnTo>
                  <a:lnTo>
                    <a:pt x="0" y="202965"/>
                  </a:lnTo>
                  <a:lnTo>
                    <a:pt x="569" y="207277"/>
                  </a:lnTo>
                  <a:lnTo>
                    <a:pt x="1796" y="210998"/>
                  </a:lnTo>
                  <a:lnTo>
                    <a:pt x="3459" y="214325"/>
                  </a:lnTo>
                  <a:lnTo>
                    <a:pt x="6260" y="216543"/>
                  </a:lnTo>
                  <a:lnTo>
                    <a:pt x="9823" y="218022"/>
                  </a:lnTo>
                  <a:lnTo>
                    <a:pt x="13891" y="219008"/>
                  </a:lnTo>
                  <a:lnTo>
                    <a:pt x="19143" y="219666"/>
                  </a:lnTo>
                  <a:lnTo>
                    <a:pt x="25185" y="220104"/>
                  </a:lnTo>
                  <a:lnTo>
                    <a:pt x="31752" y="220396"/>
                  </a:lnTo>
                  <a:lnTo>
                    <a:pt x="38670" y="219744"/>
                  </a:lnTo>
                  <a:lnTo>
                    <a:pt x="45822" y="218463"/>
                  </a:lnTo>
                  <a:lnTo>
                    <a:pt x="53130" y="216762"/>
                  </a:lnTo>
                  <a:lnTo>
                    <a:pt x="60542" y="213088"/>
                  </a:lnTo>
                  <a:lnTo>
                    <a:pt x="68023" y="208098"/>
                  </a:lnTo>
                  <a:lnTo>
                    <a:pt x="102327" y="181841"/>
                  </a:lnTo>
                  <a:lnTo>
                    <a:pt x="110273" y="173721"/>
                  </a:lnTo>
                  <a:lnTo>
                    <a:pt x="117264" y="164920"/>
                  </a:lnTo>
                  <a:lnTo>
                    <a:pt x="123618" y="155667"/>
                  </a:lnTo>
                  <a:lnTo>
                    <a:pt x="128700" y="146112"/>
                  </a:lnTo>
                  <a:lnTo>
                    <a:pt x="132936" y="136354"/>
                  </a:lnTo>
                  <a:lnTo>
                    <a:pt x="139900" y="117329"/>
                  </a:lnTo>
                  <a:lnTo>
                    <a:pt x="145816" y="100406"/>
                  </a:lnTo>
                  <a:lnTo>
                    <a:pt x="147732" y="92338"/>
                  </a:lnTo>
                  <a:lnTo>
                    <a:pt x="149010" y="84418"/>
                  </a:lnTo>
                  <a:lnTo>
                    <a:pt x="149862" y="76599"/>
                  </a:lnTo>
                  <a:lnTo>
                    <a:pt x="148736" y="69693"/>
                  </a:lnTo>
                  <a:lnTo>
                    <a:pt x="146294" y="63395"/>
                  </a:lnTo>
                  <a:lnTo>
                    <a:pt x="142971" y="57503"/>
                  </a:lnTo>
                  <a:lnTo>
                    <a:pt x="139062" y="52729"/>
                  </a:lnTo>
                  <a:lnTo>
                    <a:pt x="134764" y="48700"/>
                  </a:lnTo>
                  <a:lnTo>
                    <a:pt x="130205" y="45166"/>
                  </a:lnTo>
                  <a:lnTo>
                    <a:pt x="125472" y="41964"/>
                  </a:lnTo>
                  <a:lnTo>
                    <a:pt x="120622" y="38983"/>
                  </a:lnTo>
                  <a:lnTo>
                    <a:pt x="115697" y="36149"/>
                  </a:lnTo>
                  <a:lnTo>
                    <a:pt x="109874" y="34259"/>
                  </a:lnTo>
                  <a:lnTo>
                    <a:pt x="103451" y="33000"/>
                  </a:lnTo>
                  <a:lnTo>
                    <a:pt x="96629" y="32160"/>
                  </a:lnTo>
                  <a:lnTo>
                    <a:pt x="91235" y="31600"/>
                  </a:lnTo>
                  <a:lnTo>
                    <a:pt x="86793" y="31227"/>
                  </a:lnTo>
                  <a:lnTo>
                    <a:pt x="82984" y="30978"/>
                  </a:lnTo>
                  <a:lnTo>
                    <a:pt x="79598" y="31659"/>
                  </a:lnTo>
                  <a:lnTo>
                    <a:pt x="76493" y="32959"/>
                  </a:lnTo>
                  <a:lnTo>
                    <a:pt x="67746" y="381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14" name="SMARTInkAnnotation62"/>
            <p:cNvSpPr/>
            <p:nvPr/>
          </p:nvSpPr>
          <p:spPr>
            <a:xfrm>
              <a:off x="8793480" y="2560320"/>
              <a:ext cx="53341" cy="213361"/>
            </a:xfrm>
            <a:custGeom>
              <a:avLst/>
              <a:gdLst/>
              <a:ahLst/>
              <a:cxnLst/>
              <a:rect l="0" t="0" r="0" b="0"/>
              <a:pathLst>
                <a:path w="53341" h="213361">
                  <a:moveTo>
                    <a:pt x="53340" y="0"/>
                  </a:moveTo>
                  <a:lnTo>
                    <a:pt x="53340" y="10606"/>
                  </a:lnTo>
                  <a:lnTo>
                    <a:pt x="52494" y="13844"/>
                  </a:lnTo>
                  <a:lnTo>
                    <a:pt x="51082" y="17696"/>
                  </a:lnTo>
                  <a:lnTo>
                    <a:pt x="49295" y="21957"/>
                  </a:lnTo>
                  <a:lnTo>
                    <a:pt x="47257" y="26492"/>
                  </a:lnTo>
                  <a:lnTo>
                    <a:pt x="42734" y="36045"/>
                  </a:lnTo>
                  <a:lnTo>
                    <a:pt x="40344" y="41810"/>
                  </a:lnTo>
                  <a:lnTo>
                    <a:pt x="37902" y="48193"/>
                  </a:lnTo>
                  <a:lnTo>
                    <a:pt x="35428" y="54989"/>
                  </a:lnTo>
                  <a:lnTo>
                    <a:pt x="33779" y="62906"/>
                  </a:lnTo>
                  <a:lnTo>
                    <a:pt x="32679" y="71571"/>
                  </a:lnTo>
                  <a:lnTo>
                    <a:pt x="31946" y="80734"/>
                  </a:lnTo>
                  <a:lnTo>
                    <a:pt x="30612" y="89382"/>
                  </a:lnTo>
                  <a:lnTo>
                    <a:pt x="28875" y="97688"/>
                  </a:lnTo>
                  <a:lnTo>
                    <a:pt x="26870" y="105766"/>
                  </a:lnTo>
                  <a:lnTo>
                    <a:pt x="25533" y="113690"/>
                  </a:lnTo>
                  <a:lnTo>
                    <a:pt x="24642" y="121514"/>
                  </a:lnTo>
                  <a:lnTo>
                    <a:pt x="24048" y="129269"/>
                  </a:lnTo>
                  <a:lnTo>
                    <a:pt x="22805" y="136979"/>
                  </a:lnTo>
                  <a:lnTo>
                    <a:pt x="21131" y="144659"/>
                  </a:lnTo>
                  <a:lnTo>
                    <a:pt x="19168" y="152320"/>
                  </a:lnTo>
                  <a:lnTo>
                    <a:pt x="17011" y="159966"/>
                  </a:lnTo>
                  <a:lnTo>
                    <a:pt x="12359" y="175236"/>
                  </a:lnTo>
                  <a:lnTo>
                    <a:pt x="10779" y="182017"/>
                  </a:lnTo>
                  <a:lnTo>
                    <a:pt x="9726" y="188232"/>
                  </a:lnTo>
                  <a:lnTo>
                    <a:pt x="9024" y="194068"/>
                  </a:lnTo>
                  <a:lnTo>
                    <a:pt x="7709" y="198805"/>
                  </a:lnTo>
                  <a:lnTo>
                    <a:pt x="5987" y="202810"/>
                  </a:lnTo>
                  <a:lnTo>
                    <a:pt x="0" y="2133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15" name="SMARTInkAnnotation63"/>
            <p:cNvSpPr/>
            <p:nvPr/>
          </p:nvSpPr>
          <p:spPr>
            <a:xfrm>
              <a:off x="8755380" y="2720340"/>
              <a:ext cx="106681" cy="7621"/>
            </a:xfrm>
            <a:custGeom>
              <a:avLst/>
              <a:gdLst/>
              <a:ahLst/>
              <a:cxnLst/>
              <a:rect l="0" t="0" r="0" b="0"/>
              <a:pathLst>
                <a:path w="106681" h="7621">
                  <a:moveTo>
                    <a:pt x="0" y="7620"/>
                  </a:moveTo>
                  <a:lnTo>
                    <a:pt x="4046" y="3575"/>
                  </a:lnTo>
                  <a:lnTo>
                    <a:pt x="7777" y="2383"/>
                  </a:lnTo>
                  <a:lnTo>
                    <a:pt x="12805" y="1589"/>
                  </a:lnTo>
                  <a:lnTo>
                    <a:pt x="18697" y="1059"/>
                  </a:lnTo>
                  <a:lnTo>
                    <a:pt x="23471" y="706"/>
                  </a:lnTo>
                  <a:lnTo>
                    <a:pt x="31035" y="314"/>
                  </a:lnTo>
                  <a:lnTo>
                    <a:pt x="48142" y="93"/>
                  </a:lnTo>
                  <a:lnTo>
                    <a:pt x="10668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16" name="SMARTInkAnnotation64"/>
            <p:cNvSpPr/>
            <p:nvPr/>
          </p:nvSpPr>
          <p:spPr>
            <a:xfrm>
              <a:off x="8892541" y="2590800"/>
              <a:ext cx="152400" cy="182881"/>
            </a:xfrm>
            <a:custGeom>
              <a:avLst/>
              <a:gdLst/>
              <a:ahLst/>
              <a:cxnLst/>
              <a:rect l="0" t="0" r="0" b="0"/>
              <a:pathLst>
                <a:path w="152400" h="182881">
                  <a:moveTo>
                    <a:pt x="152399" y="0"/>
                  </a:moveTo>
                  <a:lnTo>
                    <a:pt x="152399" y="6561"/>
                  </a:lnTo>
                  <a:lnTo>
                    <a:pt x="148354" y="11352"/>
                  </a:lnTo>
                  <a:lnTo>
                    <a:pt x="147162" y="13495"/>
                  </a:lnTo>
                  <a:lnTo>
                    <a:pt x="145838" y="18133"/>
                  </a:lnTo>
                  <a:lnTo>
                    <a:pt x="144638" y="21402"/>
                  </a:lnTo>
                  <a:lnTo>
                    <a:pt x="142992" y="25275"/>
                  </a:lnTo>
                  <a:lnTo>
                    <a:pt x="141048" y="29550"/>
                  </a:lnTo>
                  <a:lnTo>
                    <a:pt x="138059" y="34093"/>
                  </a:lnTo>
                  <a:lnTo>
                    <a:pt x="134372" y="38815"/>
                  </a:lnTo>
                  <a:lnTo>
                    <a:pt x="130221" y="43657"/>
                  </a:lnTo>
                  <a:lnTo>
                    <a:pt x="125760" y="48578"/>
                  </a:lnTo>
                  <a:lnTo>
                    <a:pt x="116289" y="58561"/>
                  </a:lnTo>
                  <a:lnTo>
                    <a:pt x="36998" y="138259"/>
                  </a:lnTo>
                  <a:lnTo>
                    <a:pt x="31438" y="144666"/>
                  </a:lnTo>
                  <a:lnTo>
                    <a:pt x="26885" y="150631"/>
                  </a:lnTo>
                  <a:lnTo>
                    <a:pt x="23003" y="156301"/>
                  </a:lnTo>
                  <a:lnTo>
                    <a:pt x="19569" y="160080"/>
                  </a:lnTo>
                  <a:lnTo>
                    <a:pt x="16433" y="162600"/>
                  </a:lnTo>
                  <a:lnTo>
                    <a:pt x="13494" y="164280"/>
                  </a:lnTo>
                  <a:lnTo>
                    <a:pt x="10690" y="167093"/>
                  </a:lnTo>
                  <a:lnTo>
                    <a:pt x="7973" y="170662"/>
                  </a:lnTo>
                  <a:lnTo>
                    <a:pt x="0" y="182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17" name="SMARTInkAnnotation65"/>
            <p:cNvSpPr/>
            <p:nvPr/>
          </p:nvSpPr>
          <p:spPr>
            <a:xfrm>
              <a:off x="8930641" y="2636520"/>
              <a:ext cx="190501" cy="198121"/>
            </a:xfrm>
            <a:custGeom>
              <a:avLst/>
              <a:gdLst/>
              <a:ahLst/>
              <a:cxnLst/>
              <a:rect l="0" t="0" r="0" b="0"/>
              <a:pathLst>
                <a:path w="190501" h="198121">
                  <a:moveTo>
                    <a:pt x="0" y="0"/>
                  </a:moveTo>
                  <a:lnTo>
                    <a:pt x="18133" y="36266"/>
                  </a:lnTo>
                  <a:lnTo>
                    <a:pt x="21401" y="41111"/>
                  </a:lnTo>
                  <a:lnTo>
                    <a:pt x="25274" y="46034"/>
                  </a:lnTo>
                  <a:lnTo>
                    <a:pt x="29549" y="51009"/>
                  </a:lnTo>
                  <a:lnTo>
                    <a:pt x="34939" y="56866"/>
                  </a:lnTo>
                  <a:lnTo>
                    <a:pt x="47702" y="70147"/>
                  </a:lnTo>
                  <a:lnTo>
                    <a:pt x="69167" y="91904"/>
                  </a:lnTo>
                  <a:lnTo>
                    <a:pt x="77437" y="99370"/>
                  </a:lnTo>
                  <a:lnTo>
                    <a:pt x="86339" y="106886"/>
                  </a:lnTo>
                  <a:lnTo>
                    <a:pt x="95659" y="114437"/>
                  </a:lnTo>
                  <a:lnTo>
                    <a:pt x="104412" y="122012"/>
                  </a:lnTo>
                  <a:lnTo>
                    <a:pt x="112788" y="129601"/>
                  </a:lnTo>
                  <a:lnTo>
                    <a:pt x="120913" y="137201"/>
                  </a:lnTo>
                  <a:lnTo>
                    <a:pt x="129714" y="144807"/>
                  </a:lnTo>
                  <a:lnTo>
                    <a:pt x="138970" y="152418"/>
                  </a:lnTo>
                  <a:lnTo>
                    <a:pt x="148526" y="160032"/>
                  </a:lnTo>
                  <a:lnTo>
                    <a:pt x="156590" y="165955"/>
                  </a:lnTo>
                  <a:lnTo>
                    <a:pt x="163660" y="170750"/>
                  </a:lnTo>
                  <a:lnTo>
                    <a:pt x="170066" y="174793"/>
                  </a:lnTo>
                  <a:lnTo>
                    <a:pt x="175185" y="179182"/>
                  </a:lnTo>
                  <a:lnTo>
                    <a:pt x="179442" y="183802"/>
                  </a:lnTo>
                  <a:lnTo>
                    <a:pt x="190500" y="1981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18" name="SMARTInkAnnotation66"/>
            <p:cNvSpPr/>
            <p:nvPr/>
          </p:nvSpPr>
          <p:spPr>
            <a:xfrm>
              <a:off x="3947160" y="3246120"/>
              <a:ext cx="335281" cy="281941"/>
            </a:xfrm>
            <a:custGeom>
              <a:avLst/>
              <a:gdLst/>
              <a:ahLst/>
              <a:cxnLst/>
              <a:rect l="0" t="0" r="0" b="0"/>
              <a:pathLst>
                <a:path w="335281" h="281941">
                  <a:moveTo>
                    <a:pt x="335280" y="0"/>
                  </a:moveTo>
                  <a:lnTo>
                    <a:pt x="324674" y="10606"/>
                  </a:lnTo>
                  <a:lnTo>
                    <a:pt x="321436" y="14691"/>
                  </a:lnTo>
                  <a:lnTo>
                    <a:pt x="317584" y="19954"/>
                  </a:lnTo>
                  <a:lnTo>
                    <a:pt x="313323" y="26003"/>
                  </a:lnTo>
                  <a:lnTo>
                    <a:pt x="309635" y="32575"/>
                  </a:lnTo>
                  <a:lnTo>
                    <a:pt x="306330" y="39497"/>
                  </a:lnTo>
                  <a:lnTo>
                    <a:pt x="303280" y="46651"/>
                  </a:lnTo>
                  <a:lnTo>
                    <a:pt x="297860" y="54808"/>
                  </a:lnTo>
                  <a:lnTo>
                    <a:pt x="290860" y="63632"/>
                  </a:lnTo>
                  <a:lnTo>
                    <a:pt x="282807" y="72901"/>
                  </a:lnTo>
                  <a:lnTo>
                    <a:pt x="274897" y="82468"/>
                  </a:lnTo>
                  <a:lnTo>
                    <a:pt x="259337" y="102128"/>
                  </a:lnTo>
                  <a:lnTo>
                    <a:pt x="250785" y="112112"/>
                  </a:lnTo>
                  <a:lnTo>
                    <a:pt x="241696" y="122155"/>
                  </a:lnTo>
                  <a:lnTo>
                    <a:pt x="232251" y="132237"/>
                  </a:lnTo>
                  <a:lnTo>
                    <a:pt x="221720" y="142344"/>
                  </a:lnTo>
                  <a:lnTo>
                    <a:pt x="210467" y="152470"/>
                  </a:lnTo>
                  <a:lnTo>
                    <a:pt x="198731" y="162606"/>
                  </a:lnTo>
                  <a:lnTo>
                    <a:pt x="187521" y="172751"/>
                  </a:lnTo>
                  <a:lnTo>
                    <a:pt x="166034" y="193054"/>
                  </a:lnTo>
                  <a:lnTo>
                    <a:pt x="154715" y="202363"/>
                  </a:lnTo>
                  <a:lnTo>
                    <a:pt x="142937" y="211109"/>
                  </a:lnTo>
                  <a:lnTo>
                    <a:pt x="130852" y="219479"/>
                  </a:lnTo>
                  <a:lnTo>
                    <a:pt x="119407" y="226753"/>
                  </a:lnTo>
                  <a:lnTo>
                    <a:pt x="108392" y="233295"/>
                  </a:lnTo>
                  <a:lnTo>
                    <a:pt x="97662" y="239350"/>
                  </a:lnTo>
                  <a:lnTo>
                    <a:pt x="76708" y="250594"/>
                  </a:lnTo>
                  <a:lnTo>
                    <a:pt x="66378" y="255962"/>
                  </a:lnTo>
                  <a:lnTo>
                    <a:pt x="56105" y="260388"/>
                  </a:lnTo>
                  <a:lnTo>
                    <a:pt x="45871" y="264186"/>
                  </a:lnTo>
                  <a:lnTo>
                    <a:pt x="35660" y="267564"/>
                  </a:lnTo>
                  <a:lnTo>
                    <a:pt x="27160" y="270663"/>
                  </a:lnTo>
                  <a:lnTo>
                    <a:pt x="19800" y="273575"/>
                  </a:lnTo>
                  <a:lnTo>
                    <a:pt x="0" y="2819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19" name="SMARTInkAnnotation67"/>
            <p:cNvSpPr/>
            <p:nvPr/>
          </p:nvSpPr>
          <p:spPr>
            <a:xfrm>
              <a:off x="3970020" y="3322320"/>
              <a:ext cx="327661" cy="182881"/>
            </a:xfrm>
            <a:custGeom>
              <a:avLst/>
              <a:gdLst/>
              <a:ahLst/>
              <a:cxnLst/>
              <a:rect l="0" t="0" r="0" b="0"/>
              <a:pathLst>
                <a:path w="327661" h="182881">
                  <a:moveTo>
                    <a:pt x="0" y="0"/>
                  </a:moveTo>
                  <a:lnTo>
                    <a:pt x="4045" y="0"/>
                  </a:lnTo>
                  <a:lnTo>
                    <a:pt x="10546" y="2258"/>
                  </a:lnTo>
                  <a:lnTo>
                    <a:pt x="18234" y="5237"/>
                  </a:lnTo>
                  <a:lnTo>
                    <a:pt x="24473" y="6561"/>
                  </a:lnTo>
                  <a:lnTo>
                    <a:pt x="34584" y="11665"/>
                  </a:lnTo>
                  <a:lnTo>
                    <a:pt x="40836" y="15397"/>
                  </a:lnTo>
                  <a:lnTo>
                    <a:pt x="48391" y="19578"/>
                  </a:lnTo>
                  <a:lnTo>
                    <a:pt x="65815" y="28739"/>
                  </a:lnTo>
                  <a:lnTo>
                    <a:pt x="75204" y="34400"/>
                  </a:lnTo>
                  <a:lnTo>
                    <a:pt x="84849" y="40713"/>
                  </a:lnTo>
                  <a:lnTo>
                    <a:pt x="94666" y="47462"/>
                  </a:lnTo>
                  <a:lnTo>
                    <a:pt x="104597" y="53655"/>
                  </a:lnTo>
                  <a:lnTo>
                    <a:pt x="114605" y="59477"/>
                  </a:lnTo>
                  <a:lnTo>
                    <a:pt x="135602" y="71307"/>
                  </a:lnTo>
                  <a:lnTo>
                    <a:pt x="245625" y="136384"/>
                  </a:lnTo>
                  <a:lnTo>
                    <a:pt x="267776" y="148386"/>
                  </a:lnTo>
                  <a:lnTo>
                    <a:pt x="277577" y="153958"/>
                  </a:lnTo>
                  <a:lnTo>
                    <a:pt x="286651" y="159365"/>
                  </a:lnTo>
                  <a:lnTo>
                    <a:pt x="295241" y="164664"/>
                  </a:lnTo>
                  <a:lnTo>
                    <a:pt x="302661" y="169042"/>
                  </a:lnTo>
                  <a:lnTo>
                    <a:pt x="309300" y="172808"/>
                  </a:lnTo>
                  <a:lnTo>
                    <a:pt x="327660" y="182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68"/>
            <p:cNvSpPr/>
            <p:nvPr/>
          </p:nvSpPr>
          <p:spPr>
            <a:xfrm>
              <a:off x="4351020" y="3329940"/>
              <a:ext cx="251461" cy="15241"/>
            </a:xfrm>
            <a:custGeom>
              <a:avLst/>
              <a:gdLst/>
              <a:ahLst/>
              <a:cxnLst/>
              <a:rect l="0" t="0" r="0" b="0"/>
              <a:pathLst>
                <a:path w="251461" h="15241">
                  <a:moveTo>
                    <a:pt x="0" y="15240"/>
                  </a:moveTo>
                  <a:lnTo>
                    <a:pt x="0" y="11195"/>
                  </a:lnTo>
                  <a:lnTo>
                    <a:pt x="1694" y="10003"/>
                  </a:lnTo>
                  <a:lnTo>
                    <a:pt x="4516" y="9209"/>
                  </a:lnTo>
                  <a:lnTo>
                    <a:pt x="8091" y="8679"/>
                  </a:lnTo>
                  <a:lnTo>
                    <a:pt x="11321" y="8326"/>
                  </a:lnTo>
                  <a:lnTo>
                    <a:pt x="17167" y="7934"/>
                  </a:lnTo>
                  <a:lnTo>
                    <a:pt x="21605" y="6983"/>
                  </a:lnTo>
                  <a:lnTo>
                    <a:pt x="27103" y="5502"/>
                  </a:lnTo>
                  <a:lnTo>
                    <a:pt x="33309" y="3668"/>
                  </a:lnTo>
                  <a:lnTo>
                    <a:pt x="40832" y="2445"/>
                  </a:lnTo>
                  <a:lnTo>
                    <a:pt x="49235" y="1630"/>
                  </a:lnTo>
                  <a:lnTo>
                    <a:pt x="58224" y="1087"/>
                  </a:lnTo>
                  <a:lnTo>
                    <a:pt x="79499" y="483"/>
                  </a:lnTo>
                  <a:lnTo>
                    <a:pt x="25146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69"/>
            <p:cNvSpPr/>
            <p:nvPr/>
          </p:nvSpPr>
          <p:spPr>
            <a:xfrm>
              <a:off x="4442460" y="3436620"/>
              <a:ext cx="167641" cy="14154"/>
            </a:xfrm>
            <a:custGeom>
              <a:avLst/>
              <a:gdLst/>
              <a:ahLst/>
              <a:cxnLst/>
              <a:rect l="0" t="0" r="0" b="0"/>
              <a:pathLst>
                <a:path w="167641" h="14154">
                  <a:moveTo>
                    <a:pt x="0" y="0"/>
                  </a:moveTo>
                  <a:lnTo>
                    <a:pt x="0" y="4046"/>
                  </a:lnTo>
                  <a:lnTo>
                    <a:pt x="1694" y="5237"/>
                  </a:lnTo>
                  <a:lnTo>
                    <a:pt x="4515" y="6031"/>
                  </a:lnTo>
                  <a:lnTo>
                    <a:pt x="13122" y="7307"/>
                  </a:lnTo>
                  <a:lnTo>
                    <a:pt x="16368" y="8258"/>
                  </a:lnTo>
                  <a:lnTo>
                    <a:pt x="26748" y="11573"/>
                  </a:lnTo>
                  <a:lnTo>
                    <a:pt x="33919" y="12795"/>
                  </a:lnTo>
                  <a:lnTo>
                    <a:pt x="42086" y="13610"/>
                  </a:lnTo>
                  <a:lnTo>
                    <a:pt x="50917" y="14153"/>
                  </a:lnTo>
                  <a:lnTo>
                    <a:pt x="61038" y="13669"/>
                  </a:lnTo>
                  <a:lnTo>
                    <a:pt x="72019" y="12499"/>
                  </a:lnTo>
                  <a:lnTo>
                    <a:pt x="83573" y="10873"/>
                  </a:lnTo>
                  <a:lnTo>
                    <a:pt x="107699" y="6808"/>
                  </a:lnTo>
                  <a:lnTo>
                    <a:pt x="120059" y="4539"/>
                  </a:lnTo>
                  <a:lnTo>
                    <a:pt x="130840" y="3026"/>
                  </a:lnTo>
                  <a:lnTo>
                    <a:pt x="140567" y="2017"/>
                  </a:lnTo>
                  <a:lnTo>
                    <a:pt x="16764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70"/>
            <p:cNvSpPr/>
            <p:nvPr/>
          </p:nvSpPr>
          <p:spPr>
            <a:xfrm>
              <a:off x="4754880" y="3246120"/>
              <a:ext cx="45721" cy="259081"/>
            </a:xfrm>
            <a:custGeom>
              <a:avLst/>
              <a:gdLst/>
              <a:ahLst/>
              <a:cxnLst/>
              <a:rect l="0" t="0" r="0" b="0"/>
              <a:pathLst>
                <a:path w="45721" h="259081">
                  <a:moveTo>
                    <a:pt x="45720" y="0"/>
                  </a:moveTo>
                  <a:lnTo>
                    <a:pt x="41675" y="0"/>
                  </a:lnTo>
                  <a:lnTo>
                    <a:pt x="41330" y="1694"/>
                  </a:lnTo>
                  <a:lnTo>
                    <a:pt x="41947" y="4516"/>
                  </a:lnTo>
                  <a:lnTo>
                    <a:pt x="43205" y="8091"/>
                  </a:lnTo>
                  <a:lnTo>
                    <a:pt x="43197" y="12167"/>
                  </a:lnTo>
                  <a:lnTo>
                    <a:pt x="42344" y="16578"/>
                  </a:lnTo>
                  <a:lnTo>
                    <a:pt x="40930" y="21212"/>
                  </a:lnTo>
                  <a:lnTo>
                    <a:pt x="39140" y="25995"/>
                  </a:lnTo>
                  <a:lnTo>
                    <a:pt x="37100" y="30877"/>
                  </a:lnTo>
                  <a:lnTo>
                    <a:pt x="34894" y="35825"/>
                  </a:lnTo>
                  <a:lnTo>
                    <a:pt x="33423" y="41663"/>
                  </a:lnTo>
                  <a:lnTo>
                    <a:pt x="32441" y="48095"/>
                  </a:lnTo>
                  <a:lnTo>
                    <a:pt x="31788" y="54923"/>
                  </a:lnTo>
                  <a:lnTo>
                    <a:pt x="30505" y="62016"/>
                  </a:lnTo>
                  <a:lnTo>
                    <a:pt x="28804" y="69284"/>
                  </a:lnTo>
                  <a:lnTo>
                    <a:pt x="26822" y="76669"/>
                  </a:lnTo>
                  <a:lnTo>
                    <a:pt x="25501" y="84980"/>
                  </a:lnTo>
                  <a:lnTo>
                    <a:pt x="24621" y="93906"/>
                  </a:lnTo>
                  <a:lnTo>
                    <a:pt x="24034" y="103245"/>
                  </a:lnTo>
                  <a:lnTo>
                    <a:pt x="22797" y="112856"/>
                  </a:lnTo>
                  <a:lnTo>
                    <a:pt x="21124" y="122651"/>
                  </a:lnTo>
                  <a:lnTo>
                    <a:pt x="19163" y="132567"/>
                  </a:lnTo>
                  <a:lnTo>
                    <a:pt x="17855" y="141718"/>
                  </a:lnTo>
                  <a:lnTo>
                    <a:pt x="16983" y="150359"/>
                  </a:lnTo>
                  <a:lnTo>
                    <a:pt x="16402" y="158659"/>
                  </a:lnTo>
                  <a:lnTo>
                    <a:pt x="15168" y="167580"/>
                  </a:lnTo>
                  <a:lnTo>
                    <a:pt x="13499" y="176913"/>
                  </a:lnTo>
                  <a:lnTo>
                    <a:pt x="11540" y="186522"/>
                  </a:lnTo>
                  <a:lnTo>
                    <a:pt x="9386" y="194622"/>
                  </a:lnTo>
                  <a:lnTo>
                    <a:pt x="7105" y="201714"/>
                  </a:lnTo>
                  <a:lnTo>
                    <a:pt x="4736" y="208136"/>
                  </a:lnTo>
                  <a:lnTo>
                    <a:pt x="3157" y="214111"/>
                  </a:lnTo>
                  <a:lnTo>
                    <a:pt x="2105" y="219787"/>
                  </a:lnTo>
                  <a:lnTo>
                    <a:pt x="1403" y="225265"/>
                  </a:lnTo>
                  <a:lnTo>
                    <a:pt x="936" y="230610"/>
                  </a:lnTo>
                  <a:lnTo>
                    <a:pt x="624" y="235867"/>
                  </a:lnTo>
                  <a:lnTo>
                    <a:pt x="124" y="248380"/>
                  </a:lnTo>
                  <a:lnTo>
                    <a:pt x="0" y="2590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71"/>
            <p:cNvSpPr/>
            <p:nvPr/>
          </p:nvSpPr>
          <p:spPr>
            <a:xfrm>
              <a:off x="4923929" y="3230880"/>
              <a:ext cx="229523" cy="302772"/>
            </a:xfrm>
            <a:custGeom>
              <a:avLst/>
              <a:gdLst/>
              <a:ahLst/>
              <a:cxnLst/>
              <a:rect l="0" t="0" r="0" b="0"/>
              <a:pathLst>
                <a:path w="229523" h="302772">
                  <a:moveTo>
                    <a:pt x="29071" y="0"/>
                  </a:moveTo>
                  <a:lnTo>
                    <a:pt x="29071" y="4045"/>
                  </a:lnTo>
                  <a:lnTo>
                    <a:pt x="28225" y="6084"/>
                  </a:lnTo>
                  <a:lnTo>
                    <a:pt x="22988" y="13844"/>
                  </a:lnTo>
                  <a:lnTo>
                    <a:pt x="18465" y="21957"/>
                  </a:lnTo>
                  <a:lnTo>
                    <a:pt x="16921" y="27338"/>
                  </a:lnTo>
                  <a:lnTo>
                    <a:pt x="15890" y="33465"/>
                  </a:lnTo>
                  <a:lnTo>
                    <a:pt x="15204" y="40090"/>
                  </a:lnTo>
                  <a:lnTo>
                    <a:pt x="13900" y="47894"/>
                  </a:lnTo>
                  <a:lnTo>
                    <a:pt x="12184" y="56482"/>
                  </a:lnTo>
                  <a:lnTo>
                    <a:pt x="8019" y="75057"/>
                  </a:lnTo>
                  <a:lnTo>
                    <a:pt x="3346" y="94601"/>
                  </a:lnTo>
                  <a:lnTo>
                    <a:pt x="1761" y="104554"/>
                  </a:lnTo>
                  <a:lnTo>
                    <a:pt x="704" y="114576"/>
                  </a:lnTo>
                  <a:lnTo>
                    <a:pt x="0" y="124644"/>
                  </a:lnTo>
                  <a:lnTo>
                    <a:pt x="377" y="134743"/>
                  </a:lnTo>
                  <a:lnTo>
                    <a:pt x="1475" y="144862"/>
                  </a:lnTo>
                  <a:lnTo>
                    <a:pt x="3054" y="154994"/>
                  </a:lnTo>
                  <a:lnTo>
                    <a:pt x="4953" y="165136"/>
                  </a:lnTo>
                  <a:lnTo>
                    <a:pt x="9321" y="185436"/>
                  </a:lnTo>
                  <a:lnTo>
                    <a:pt x="13364" y="195591"/>
                  </a:lnTo>
                  <a:lnTo>
                    <a:pt x="18600" y="205747"/>
                  </a:lnTo>
                  <a:lnTo>
                    <a:pt x="24630" y="215905"/>
                  </a:lnTo>
                  <a:lnTo>
                    <a:pt x="31191" y="226063"/>
                  </a:lnTo>
                  <a:lnTo>
                    <a:pt x="38104" y="236222"/>
                  </a:lnTo>
                  <a:lnTo>
                    <a:pt x="45253" y="246382"/>
                  </a:lnTo>
                  <a:lnTo>
                    <a:pt x="52559" y="254848"/>
                  </a:lnTo>
                  <a:lnTo>
                    <a:pt x="59970" y="262185"/>
                  </a:lnTo>
                  <a:lnTo>
                    <a:pt x="67450" y="268770"/>
                  </a:lnTo>
                  <a:lnTo>
                    <a:pt x="75824" y="274854"/>
                  </a:lnTo>
                  <a:lnTo>
                    <a:pt x="84793" y="280603"/>
                  </a:lnTo>
                  <a:lnTo>
                    <a:pt x="94159" y="286128"/>
                  </a:lnTo>
                  <a:lnTo>
                    <a:pt x="103790" y="290659"/>
                  </a:lnTo>
                  <a:lnTo>
                    <a:pt x="113597" y="294526"/>
                  </a:lnTo>
                  <a:lnTo>
                    <a:pt x="123522" y="297951"/>
                  </a:lnTo>
                  <a:lnTo>
                    <a:pt x="132678" y="300234"/>
                  </a:lnTo>
                  <a:lnTo>
                    <a:pt x="141322" y="301756"/>
                  </a:lnTo>
                  <a:lnTo>
                    <a:pt x="149625" y="302771"/>
                  </a:lnTo>
                  <a:lnTo>
                    <a:pt x="158548" y="302600"/>
                  </a:lnTo>
                  <a:lnTo>
                    <a:pt x="167882" y="301640"/>
                  </a:lnTo>
                  <a:lnTo>
                    <a:pt x="177492" y="300154"/>
                  </a:lnTo>
                  <a:lnTo>
                    <a:pt x="185591" y="296623"/>
                  </a:lnTo>
                  <a:lnTo>
                    <a:pt x="192684" y="291728"/>
                  </a:lnTo>
                  <a:lnTo>
                    <a:pt x="199107" y="285926"/>
                  </a:lnTo>
                  <a:lnTo>
                    <a:pt x="205081" y="279517"/>
                  </a:lnTo>
                  <a:lnTo>
                    <a:pt x="210758" y="272705"/>
                  </a:lnTo>
                  <a:lnTo>
                    <a:pt x="216235" y="265623"/>
                  </a:lnTo>
                  <a:lnTo>
                    <a:pt x="220734" y="257516"/>
                  </a:lnTo>
                  <a:lnTo>
                    <a:pt x="224580" y="248724"/>
                  </a:lnTo>
                  <a:lnTo>
                    <a:pt x="227991" y="239476"/>
                  </a:lnTo>
                  <a:lnTo>
                    <a:pt x="229418" y="229077"/>
                  </a:lnTo>
                  <a:lnTo>
                    <a:pt x="229522" y="217911"/>
                  </a:lnTo>
                  <a:lnTo>
                    <a:pt x="228745" y="206235"/>
                  </a:lnTo>
                  <a:lnTo>
                    <a:pt x="227381" y="195063"/>
                  </a:lnTo>
                  <a:lnTo>
                    <a:pt x="225624" y="184229"/>
                  </a:lnTo>
                  <a:lnTo>
                    <a:pt x="223606" y="173619"/>
                  </a:lnTo>
                  <a:lnTo>
                    <a:pt x="220568" y="163159"/>
                  </a:lnTo>
                  <a:lnTo>
                    <a:pt x="216849" y="152800"/>
                  </a:lnTo>
                  <a:lnTo>
                    <a:pt x="212676" y="142507"/>
                  </a:lnTo>
                  <a:lnTo>
                    <a:pt x="206507" y="132258"/>
                  </a:lnTo>
                  <a:lnTo>
                    <a:pt x="199008" y="122038"/>
                  </a:lnTo>
                  <a:lnTo>
                    <a:pt x="190623" y="111839"/>
                  </a:lnTo>
                  <a:lnTo>
                    <a:pt x="182492" y="103346"/>
                  </a:lnTo>
                  <a:lnTo>
                    <a:pt x="174532" y="95991"/>
                  </a:lnTo>
                  <a:lnTo>
                    <a:pt x="166685" y="89394"/>
                  </a:lnTo>
                  <a:lnTo>
                    <a:pt x="159760" y="83303"/>
                  </a:lnTo>
                  <a:lnTo>
                    <a:pt x="147551" y="72019"/>
                  </a:lnTo>
                  <a:lnTo>
                    <a:pt x="141077" y="68333"/>
                  </a:lnTo>
                  <a:lnTo>
                    <a:pt x="134222" y="65875"/>
                  </a:lnTo>
                  <a:lnTo>
                    <a:pt x="127112" y="64237"/>
                  </a:lnTo>
                  <a:lnTo>
                    <a:pt x="121525" y="63991"/>
                  </a:lnTo>
                  <a:lnTo>
                    <a:pt x="116954" y="64674"/>
                  </a:lnTo>
                  <a:lnTo>
                    <a:pt x="113059" y="65976"/>
                  </a:lnTo>
                  <a:lnTo>
                    <a:pt x="106474" y="67423"/>
                  </a:lnTo>
                  <a:lnTo>
                    <a:pt x="100726" y="68066"/>
                  </a:lnTo>
                  <a:lnTo>
                    <a:pt x="98008" y="68237"/>
                  </a:lnTo>
                  <a:lnTo>
                    <a:pt x="90031" y="685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72"/>
            <p:cNvSpPr/>
            <p:nvPr/>
          </p:nvSpPr>
          <p:spPr>
            <a:xfrm>
              <a:off x="4579620" y="3192780"/>
              <a:ext cx="38101" cy="358141"/>
            </a:xfrm>
            <a:custGeom>
              <a:avLst/>
              <a:gdLst/>
              <a:ahLst/>
              <a:cxnLst/>
              <a:rect l="0" t="0" r="0" b="0"/>
              <a:pathLst>
                <a:path w="38101" h="358141">
                  <a:moveTo>
                    <a:pt x="0" y="0"/>
                  </a:moveTo>
                  <a:lnTo>
                    <a:pt x="0" y="4045"/>
                  </a:lnTo>
                  <a:lnTo>
                    <a:pt x="847" y="6084"/>
                  </a:lnTo>
                  <a:lnTo>
                    <a:pt x="2258" y="8289"/>
                  </a:lnTo>
                  <a:lnTo>
                    <a:pt x="4045" y="10606"/>
                  </a:lnTo>
                  <a:lnTo>
                    <a:pt x="5237" y="13844"/>
                  </a:lnTo>
                  <a:lnTo>
                    <a:pt x="6032" y="17696"/>
                  </a:lnTo>
                  <a:lnTo>
                    <a:pt x="6561" y="21957"/>
                  </a:lnTo>
                  <a:lnTo>
                    <a:pt x="7760" y="25645"/>
                  </a:lnTo>
                  <a:lnTo>
                    <a:pt x="9408" y="28950"/>
                  </a:lnTo>
                  <a:lnTo>
                    <a:pt x="11352" y="32000"/>
                  </a:lnTo>
                  <a:lnTo>
                    <a:pt x="13495" y="35727"/>
                  </a:lnTo>
                  <a:lnTo>
                    <a:pt x="18133" y="44383"/>
                  </a:lnTo>
                  <a:lnTo>
                    <a:pt x="19709" y="49909"/>
                  </a:lnTo>
                  <a:lnTo>
                    <a:pt x="20760" y="56132"/>
                  </a:lnTo>
                  <a:lnTo>
                    <a:pt x="21460" y="62821"/>
                  </a:lnTo>
                  <a:lnTo>
                    <a:pt x="22773" y="69821"/>
                  </a:lnTo>
                  <a:lnTo>
                    <a:pt x="24496" y="77027"/>
                  </a:lnTo>
                  <a:lnTo>
                    <a:pt x="26491" y="84372"/>
                  </a:lnTo>
                  <a:lnTo>
                    <a:pt x="27820" y="91807"/>
                  </a:lnTo>
                  <a:lnTo>
                    <a:pt x="28708" y="99305"/>
                  </a:lnTo>
                  <a:lnTo>
                    <a:pt x="29298" y="106844"/>
                  </a:lnTo>
                  <a:lnTo>
                    <a:pt x="29692" y="114409"/>
                  </a:lnTo>
                  <a:lnTo>
                    <a:pt x="30130" y="129589"/>
                  </a:lnTo>
                  <a:lnTo>
                    <a:pt x="30450" y="185870"/>
                  </a:lnTo>
                  <a:lnTo>
                    <a:pt x="31306" y="195034"/>
                  </a:lnTo>
                  <a:lnTo>
                    <a:pt x="32724" y="203682"/>
                  </a:lnTo>
                  <a:lnTo>
                    <a:pt x="34517" y="211989"/>
                  </a:lnTo>
                  <a:lnTo>
                    <a:pt x="35711" y="220912"/>
                  </a:lnTo>
                  <a:lnTo>
                    <a:pt x="36508" y="230248"/>
                  </a:lnTo>
                  <a:lnTo>
                    <a:pt x="37039" y="239859"/>
                  </a:lnTo>
                  <a:lnTo>
                    <a:pt x="37628" y="259569"/>
                  </a:lnTo>
                  <a:lnTo>
                    <a:pt x="38073" y="328699"/>
                  </a:lnTo>
                  <a:lnTo>
                    <a:pt x="38100" y="3581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9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3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4820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Polygon Angle Sums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381000" y="1447800"/>
            <a:ext cx="8077200" cy="1938338"/>
            <a:chOff x="381000" y="1676400"/>
            <a:chExt cx="8077200" cy="1938992"/>
          </a:xfrm>
        </p:grpSpPr>
        <p:sp>
          <p:nvSpPr>
            <p:cNvPr id="34834" name="TextBox 23"/>
            <p:cNvSpPr txBox="1">
              <a:spLocks noChangeArrowheads="1"/>
            </p:cNvSpPr>
            <p:nvPr/>
          </p:nvSpPr>
          <p:spPr bwMode="auto">
            <a:xfrm>
              <a:off x="381000" y="1676400"/>
              <a:ext cx="8077200" cy="1938992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Theorem 3-15: Polygon Exterior Angle-Sum Theorem:</a:t>
              </a:r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 The sum of the measures of the exterior angles of a polygon, one at each vertex, is 360.</a:t>
              </a:r>
            </a:p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    For a pentagon:</a:t>
              </a:r>
            </a:p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4818" name="Object 2"/>
            <p:cNvGraphicFramePr>
              <a:graphicFrameLocks noChangeAspect="1"/>
            </p:cNvGraphicFramePr>
            <p:nvPr/>
          </p:nvGraphicFramePr>
          <p:xfrm>
            <a:off x="2743200" y="3048000"/>
            <a:ext cx="5638800" cy="2876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20" name="Equation" r:id="rId4" imgW="2489200" imgH="127000" progId="Equation.3">
                    <p:embed/>
                  </p:oleObj>
                </mc:Choice>
                <mc:Fallback>
                  <p:oleObj name="Equation" r:id="rId4" imgW="2489200" imgH="1270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3200" y="3048000"/>
                          <a:ext cx="5638800" cy="2876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4822" name="Group 50"/>
          <p:cNvGrpSpPr>
            <a:grpSpLocks/>
          </p:cNvGrpSpPr>
          <p:nvPr/>
        </p:nvGrpSpPr>
        <p:grpSpPr bwMode="auto">
          <a:xfrm>
            <a:off x="2667000" y="3886200"/>
            <a:ext cx="3276600" cy="2057400"/>
            <a:chOff x="2667000" y="3886200"/>
            <a:chExt cx="3276601" cy="2057399"/>
          </a:xfrm>
        </p:grpSpPr>
        <p:sp>
          <p:nvSpPr>
            <p:cNvPr id="34" name="Regular Pentagon 33"/>
            <p:cNvSpPr/>
            <p:nvPr/>
          </p:nvSpPr>
          <p:spPr>
            <a:xfrm>
              <a:off x="3352800" y="4191000"/>
              <a:ext cx="2209801" cy="1142999"/>
            </a:xfrm>
            <a:prstGeom prst="pentagon">
              <a:avLst/>
            </a:prstGeom>
            <a:noFill/>
            <a:ln w="3810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7" name="Straight Connector 36"/>
            <p:cNvCxnSpPr>
              <a:stCxn id="34" idx="5"/>
            </p:cNvCxnSpPr>
            <p:nvPr/>
          </p:nvCxnSpPr>
          <p:spPr>
            <a:xfrm flipV="1">
              <a:off x="5562601" y="4114800"/>
              <a:ext cx="304800" cy="512763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34" idx="0"/>
            </p:cNvCxnSpPr>
            <p:nvPr/>
          </p:nvCxnSpPr>
          <p:spPr>
            <a:xfrm rot="16200000" flipV="1">
              <a:off x="3905250" y="3638550"/>
              <a:ext cx="304800" cy="800100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34" idx="1"/>
            </p:cNvCxnSpPr>
            <p:nvPr/>
          </p:nvCxnSpPr>
          <p:spPr>
            <a:xfrm rot="10800000" flipV="1">
              <a:off x="2667000" y="4627563"/>
              <a:ext cx="685800" cy="249237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34" idx="2"/>
            </p:cNvCxnSpPr>
            <p:nvPr/>
          </p:nvCxnSpPr>
          <p:spPr>
            <a:xfrm rot="16200000" flipH="1">
              <a:off x="3640139" y="5468936"/>
              <a:ext cx="609600" cy="339725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34" idx="4"/>
            </p:cNvCxnSpPr>
            <p:nvPr/>
          </p:nvCxnSpPr>
          <p:spPr>
            <a:xfrm rot="16200000" flipH="1">
              <a:off x="5541964" y="4932361"/>
              <a:ext cx="0" cy="803275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829" name="TextBox 45"/>
            <p:cNvSpPr txBox="1">
              <a:spLocks noChangeArrowheads="1"/>
            </p:cNvSpPr>
            <p:nvPr/>
          </p:nvSpPr>
          <p:spPr bwMode="auto">
            <a:xfrm>
              <a:off x="5334000" y="495300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34830" name="TextBox 46"/>
            <p:cNvSpPr txBox="1">
              <a:spLocks noChangeArrowheads="1"/>
            </p:cNvSpPr>
            <p:nvPr/>
          </p:nvSpPr>
          <p:spPr bwMode="auto">
            <a:xfrm>
              <a:off x="5334000" y="411480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34831" name="TextBox 47"/>
            <p:cNvSpPr txBox="1">
              <a:spLocks noChangeArrowheads="1"/>
            </p:cNvSpPr>
            <p:nvPr/>
          </p:nvSpPr>
          <p:spPr bwMode="auto">
            <a:xfrm>
              <a:off x="3810000" y="396240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4832" name="TextBox 48"/>
            <p:cNvSpPr txBox="1">
              <a:spLocks noChangeArrowheads="1"/>
            </p:cNvSpPr>
            <p:nvPr/>
          </p:nvSpPr>
          <p:spPr bwMode="auto">
            <a:xfrm>
              <a:off x="3048000" y="464820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34833" name="TextBox 49"/>
            <p:cNvSpPr txBox="1">
              <a:spLocks noChangeArrowheads="1"/>
            </p:cNvSpPr>
            <p:nvPr/>
          </p:nvSpPr>
          <p:spPr bwMode="auto">
            <a:xfrm>
              <a:off x="3962400" y="533400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81000" y="2058498"/>
            <a:ext cx="7955281" cy="410383"/>
            <a:chOff x="381000" y="2058498"/>
            <a:chExt cx="7955281" cy="410383"/>
          </a:xfrm>
        </p:grpSpPr>
        <p:sp>
          <p:nvSpPr>
            <p:cNvPr id="3" name="SMARTInkAnnotation22"/>
            <p:cNvSpPr/>
            <p:nvPr/>
          </p:nvSpPr>
          <p:spPr>
            <a:xfrm>
              <a:off x="1036320" y="2080260"/>
              <a:ext cx="2491741" cy="22861"/>
            </a:xfrm>
            <a:custGeom>
              <a:avLst/>
              <a:gdLst/>
              <a:ahLst/>
              <a:cxnLst/>
              <a:rect l="0" t="0" r="0" b="0"/>
              <a:pathLst>
                <a:path w="2491741" h="22861">
                  <a:moveTo>
                    <a:pt x="0" y="0"/>
                  </a:moveTo>
                  <a:lnTo>
                    <a:pt x="250374" y="0"/>
                  </a:lnTo>
                  <a:lnTo>
                    <a:pt x="260050" y="847"/>
                  </a:lnTo>
                  <a:lnTo>
                    <a:pt x="270733" y="2258"/>
                  </a:lnTo>
                  <a:lnTo>
                    <a:pt x="282089" y="4045"/>
                  </a:lnTo>
                  <a:lnTo>
                    <a:pt x="292199" y="5237"/>
                  </a:lnTo>
                  <a:lnTo>
                    <a:pt x="301480" y="6031"/>
                  </a:lnTo>
                  <a:lnTo>
                    <a:pt x="310207" y="6561"/>
                  </a:lnTo>
                  <a:lnTo>
                    <a:pt x="328934" y="7150"/>
                  </a:lnTo>
                  <a:lnTo>
                    <a:pt x="398855" y="7593"/>
                  </a:lnTo>
                  <a:lnTo>
                    <a:pt x="459747" y="7618"/>
                  </a:lnTo>
                  <a:lnTo>
                    <a:pt x="469904" y="8465"/>
                  </a:lnTo>
                  <a:lnTo>
                    <a:pt x="480063" y="9877"/>
                  </a:lnTo>
                  <a:lnTo>
                    <a:pt x="490222" y="11665"/>
                  </a:lnTo>
                  <a:lnTo>
                    <a:pt x="501228" y="12857"/>
                  </a:lnTo>
                  <a:lnTo>
                    <a:pt x="512799" y="13651"/>
                  </a:lnTo>
                  <a:lnTo>
                    <a:pt x="535251" y="14534"/>
                  </a:lnTo>
                  <a:lnTo>
                    <a:pt x="606085" y="15199"/>
                  </a:lnTo>
                  <a:lnTo>
                    <a:pt x="706167" y="15239"/>
                  </a:lnTo>
                  <a:lnTo>
                    <a:pt x="716311" y="16086"/>
                  </a:lnTo>
                  <a:lnTo>
                    <a:pt x="727308" y="17498"/>
                  </a:lnTo>
                  <a:lnTo>
                    <a:pt x="738872" y="19285"/>
                  </a:lnTo>
                  <a:lnTo>
                    <a:pt x="749968" y="20477"/>
                  </a:lnTo>
                  <a:lnTo>
                    <a:pt x="760752" y="21271"/>
                  </a:lnTo>
                  <a:lnTo>
                    <a:pt x="771328" y="21801"/>
                  </a:lnTo>
                  <a:lnTo>
                    <a:pt x="792110" y="22389"/>
                  </a:lnTo>
                  <a:lnTo>
                    <a:pt x="863579" y="22833"/>
                  </a:lnTo>
                  <a:lnTo>
                    <a:pt x="1065664" y="22860"/>
                  </a:lnTo>
                  <a:lnTo>
                    <a:pt x="1077049" y="22014"/>
                  </a:lnTo>
                  <a:lnTo>
                    <a:pt x="1088026" y="20602"/>
                  </a:lnTo>
                  <a:lnTo>
                    <a:pt x="1098731" y="18815"/>
                  </a:lnTo>
                  <a:lnTo>
                    <a:pt x="1110101" y="17623"/>
                  </a:lnTo>
                  <a:lnTo>
                    <a:pt x="1121914" y="16829"/>
                  </a:lnTo>
                  <a:lnTo>
                    <a:pt x="1145482" y="15946"/>
                  </a:lnTo>
                  <a:lnTo>
                    <a:pt x="1221306" y="15282"/>
                  </a:lnTo>
                  <a:lnTo>
                    <a:pt x="1721083" y="15240"/>
                  </a:lnTo>
                  <a:lnTo>
                    <a:pt x="1732435" y="16087"/>
                  </a:lnTo>
                  <a:lnTo>
                    <a:pt x="1743390" y="17498"/>
                  </a:lnTo>
                  <a:lnTo>
                    <a:pt x="1754080" y="19285"/>
                  </a:lnTo>
                  <a:lnTo>
                    <a:pt x="1763747" y="20477"/>
                  </a:lnTo>
                  <a:lnTo>
                    <a:pt x="1772731" y="21271"/>
                  </a:lnTo>
                  <a:lnTo>
                    <a:pt x="1781261" y="21801"/>
                  </a:lnTo>
                  <a:lnTo>
                    <a:pt x="1799769" y="22390"/>
                  </a:lnTo>
                  <a:lnTo>
                    <a:pt x="1872041" y="22833"/>
                  </a:lnTo>
                  <a:lnTo>
                    <a:pt x="2145161" y="22860"/>
                  </a:lnTo>
                  <a:lnTo>
                    <a:pt x="2154008" y="22014"/>
                  </a:lnTo>
                  <a:lnTo>
                    <a:pt x="2162445" y="20602"/>
                  </a:lnTo>
                  <a:lnTo>
                    <a:pt x="2170610" y="18815"/>
                  </a:lnTo>
                  <a:lnTo>
                    <a:pt x="2178593" y="17623"/>
                  </a:lnTo>
                  <a:lnTo>
                    <a:pt x="2186456" y="16829"/>
                  </a:lnTo>
                  <a:lnTo>
                    <a:pt x="2194237" y="16299"/>
                  </a:lnTo>
                  <a:lnTo>
                    <a:pt x="2209657" y="15711"/>
                  </a:lnTo>
                  <a:lnTo>
                    <a:pt x="2286207" y="15246"/>
                  </a:lnTo>
                  <a:lnTo>
                    <a:pt x="2491740" y="1524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3"/>
            <p:cNvSpPr/>
            <p:nvPr/>
          </p:nvSpPr>
          <p:spPr>
            <a:xfrm>
              <a:off x="5676900" y="2065020"/>
              <a:ext cx="1295401" cy="38101"/>
            </a:xfrm>
            <a:custGeom>
              <a:avLst/>
              <a:gdLst/>
              <a:ahLst/>
              <a:cxnLst/>
              <a:rect l="0" t="0" r="0" b="0"/>
              <a:pathLst>
                <a:path w="1295401" h="38101">
                  <a:moveTo>
                    <a:pt x="0" y="38100"/>
                  </a:moveTo>
                  <a:lnTo>
                    <a:pt x="73460" y="38100"/>
                  </a:lnTo>
                  <a:lnTo>
                    <a:pt x="79453" y="37253"/>
                  </a:lnTo>
                  <a:lnTo>
                    <a:pt x="85989" y="35842"/>
                  </a:lnTo>
                  <a:lnTo>
                    <a:pt x="92886" y="34055"/>
                  </a:lnTo>
                  <a:lnTo>
                    <a:pt x="100024" y="32863"/>
                  </a:lnTo>
                  <a:lnTo>
                    <a:pt x="107323" y="32069"/>
                  </a:lnTo>
                  <a:lnTo>
                    <a:pt x="129730" y="30951"/>
                  </a:lnTo>
                  <a:lnTo>
                    <a:pt x="164103" y="30573"/>
                  </a:lnTo>
                  <a:lnTo>
                    <a:pt x="197421" y="29652"/>
                  </a:lnTo>
                  <a:lnTo>
                    <a:pt x="205274" y="28235"/>
                  </a:lnTo>
                  <a:lnTo>
                    <a:pt x="213050" y="26443"/>
                  </a:lnTo>
                  <a:lnTo>
                    <a:pt x="221620" y="25249"/>
                  </a:lnTo>
                  <a:lnTo>
                    <a:pt x="230720" y="24452"/>
                  </a:lnTo>
                  <a:lnTo>
                    <a:pt x="259708" y="23332"/>
                  </a:lnTo>
                  <a:lnTo>
                    <a:pt x="314064" y="22901"/>
                  </a:lnTo>
                  <a:lnTo>
                    <a:pt x="437203" y="22860"/>
                  </a:lnTo>
                  <a:lnTo>
                    <a:pt x="447255" y="22014"/>
                  </a:lnTo>
                  <a:lnTo>
                    <a:pt x="457344" y="20603"/>
                  </a:lnTo>
                  <a:lnTo>
                    <a:pt x="467456" y="18815"/>
                  </a:lnTo>
                  <a:lnTo>
                    <a:pt x="478431" y="17624"/>
                  </a:lnTo>
                  <a:lnTo>
                    <a:pt x="489980" y="16829"/>
                  </a:lnTo>
                  <a:lnTo>
                    <a:pt x="521946" y="15711"/>
                  </a:lnTo>
                  <a:lnTo>
                    <a:pt x="559548" y="15333"/>
                  </a:lnTo>
                  <a:lnTo>
                    <a:pt x="655050" y="15243"/>
                  </a:lnTo>
                  <a:lnTo>
                    <a:pt x="666147" y="14395"/>
                  </a:lnTo>
                  <a:lnTo>
                    <a:pt x="676931" y="12983"/>
                  </a:lnTo>
                  <a:lnTo>
                    <a:pt x="687508" y="11196"/>
                  </a:lnTo>
                  <a:lnTo>
                    <a:pt x="697098" y="10004"/>
                  </a:lnTo>
                  <a:lnTo>
                    <a:pt x="706032" y="9209"/>
                  </a:lnTo>
                  <a:lnTo>
                    <a:pt x="732999" y="8091"/>
                  </a:lnTo>
                  <a:lnTo>
                    <a:pt x="786580" y="7662"/>
                  </a:lnTo>
                  <a:lnTo>
                    <a:pt x="805944" y="6792"/>
                  </a:lnTo>
                  <a:lnTo>
                    <a:pt x="815849" y="5375"/>
                  </a:lnTo>
                  <a:lnTo>
                    <a:pt x="825840" y="3583"/>
                  </a:lnTo>
                  <a:lnTo>
                    <a:pt x="835887" y="2389"/>
                  </a:lnTo>
                  <a:lnTo>
                    <a:pt x="845971" y="1593"/>
                  </a:lnTo>
                  <a:lnTo>
                    <a:pt x="876345" y="472"/>
                  </a:lnTo>
                  <a:lnTo>
                    <a:pt x="940862" y="28"/>
                  </a:lnTo>
                  <a:lnTo>
                    <a:pt x="1135380" y="0"/>
                  </a:lnTo>
                  <a:lnTo>
                    <a:pt x="1142153" y="847"/>
                  </a:lnTo>
                  <a:lnTo>
                    <a:pt x="1148362" y="2258"/>
                  </a:lnTo>
                  <a:lnTo>
                    <a:pt x="1154195" y="4046"/>
                  </a:lnTo>
                  <a:lnTo>
                    <a:pt x="1160623" y="5237"/>
                  </a:lnTo>
                  <a:lnTo>
                    <a:pt x="1167449" y="6031"/>
                  </a:lnTo>
                  <a:lnTo>
                    <a:pt x="1186933" y="7149"/>
                  </a:lnTo>
                  <a:lnTo>
                    <a:pt x="1224176" y="7592"/>
                  </a:lnTo>
                  <a:lnTo>
                    <a:pt x="1248190" y="7618"/>
                  </a:lnTo>
                  <a:lnTo>
                    <a:pt x="1252073" y="8465"/>
                  </a:lnTo>
                  <a:lnTo>
                    <a:pt x="1255509" y="9877"/>
                  </a:lnTo>
                  <a:lnTo>
                    <a:pt x="1258646" y="11665"/>
                  </a:lnTo>
                  <a:lnTo>
                    <a:pt x="1261584" y="12857"/>
                  </a:lnTo>
                  <a:lnTo>
                    <a:pt x="1264389" y="13651"/>
                  </a:lnTo>
                  <a:lnTo>
                    <a:pt x="1272383" y="14769"/>
                  </a:lnTo>
                  <a:lnTo>
                    <a:pt x="1295400" y="1524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4"/>
            <p:cNvSpPr/>
            <p:nvPr/>
          </p:nvSpPr>
          <p:spPr>
            <a:xfrm>
              <a:off x="381000" y="2446021"/>
              <a:ext cx="1402081" cy="22860"/>
            </a:xfrm>
            <a:custGeom>
              <a:avLst/>
              <a:gdLst/>
              <a:ahLst/>
              <a:cxnLst/>
              <a:rect l="0" t="0" r="0" b="0"/>
              <a:pathLst>
                <a:path w="1402081" h="22860">
                  <a:moveTo>
                    <a:pt x="0" y="15239"/>
                  </a:moveTo>
                  <a:lnTo>
                    <a:pt x="33595" y="15239"/>
                  </a:lnTo>
                  <a:lnTo>
                    <a:pt x="38483" y="14393"/>
                  </a:lnTo>
                  <a:lnTo>
                    <a:pt x="42589" y="12981"/>
                  </a:lnTo>
                  <a:lnTo>
                    <a:pt x="46173" y="11194"/>
                  </a:lnTo>
                  <a:lnTo>
                    <a:pt x="51102" y="10849"/>
                  </a:lnTo>
                  <a:lnTo>
                    <a:pt x="56928" y="11466"/>
                  </a:lnTo>
                  <a:lnTo>
                    <a:pt x="63352" y="12723"/>
                  </a:lnTo>
                  <a:lnTo>
                    <a:pt x="69328" y="12715"/>
                  </a:lnTo>
                  <a:lnTo>
                    <a:pt x="75005" y="11863"/>
                  </a:lnTo>
                  <a:lnTo>
                    <a:pt x="80483" y="10449"/>
                  </a:lnTo>
                  <a:lnTo>
                    <a:pt x="86676" y="9505"/>
                  </a:lnTo>
                  <a:lnTo>
                    <a:pt x="93344" y="8877"/>
                  </a:lnTo>
                  <a:lnTo>
                    <a:pt x="108373" y="8178"/>
                  </a:lnTo>
                  <a:lnTo>
                    <a:pt x="151452" y="7693"/>
                  </a:lnTo>
                  <a:lnTo>
                    <a:pt x="159388" y="6822"/>
                  </a:lnTo>
                  <a:lnTo>
                    <a:pt x="167219" y="5394"/>
                  </a:lnTo>
                  <a:lnTo>
                    <a:pt x="174979" y="3596"/>
                  </a:lnTo>
                  <a:lnTo>
                    <a:pt x="183539" y="2397"/>
                  </a:lnTo>
                  <a:lnTo>
                    <a:pt x="192633" y="1598"/>
                  </a:lnTo>
                  <a:lnTo>
                    <a:pt x="202082" y="1065"/>
                  </a:lnTo>
                  <a:lnTo>
                    <a:pt x="219354" y="473"/>
                  </a:lnTo>
                  <a:lnTo>
                    <a:pt x="259229" y="93"/>
                  </a:lnTo>
                  <a:lnTo>
                    <a:pt x="386601" y="0"/>
                  </a:lnTo>
                  <a:lnTo>
                    <a:pt x="398280" y="846"/>
                  </a:lnTo>
                  <a:lnTo>
                    <a:pt x="409454" y="2257"/>
                  </a:lnTo>
                  <a:lnTo>
                    <a:pt x="420289" y="4045"/>
                  </a:lnTo>
                  <a:lnTo>
                    <a:pt x="431746" y="5236"/>
                  </a:lnTo>
                  <a:lnTo>
                    <a:pt x="443617" y="6030"/>
                  </a:lnTo>
                  <a:lnTo>
                    <a:pt x="455765" y="6560"/>
                  </a:lnTo>
                  <a:lnTo>
                    <a:pt x="480551" y="7148"/>
                  </a:lnTo>
                  <a:lnTo>
                    <a:pt x="965522" y="7619"/>
                  </a:lnTo>
                  <a:lnTo>
                    <a:pt x="977268" y="8466"/>
                  </a:lnTo>
                  <a:lnTo>
                    <a:pt x="988486" y="9877"/>
                  </a:lnTo>
                  <a:lnTo>
                    <a:pt x="999350" y="11664"/>
                  </a:lnTo>
                  <a:lnTo>
                    <a:pt x="1010827" y="12856"/>
                  </a:lnTo>
                  <a:lnTo>
                    <a:pt x="1022711" y="13650"/>
                  </a:lnTo>
                  <a:lnTo>
                    <a:pt x="1046359" y="14533"/>
                  </a:lnTo>
                  <a:lnTo>
                    <a:pt x="1089135" y="15100"/>
                  </a:lnTo>
                  <a:lnTo>
                    <a:pt x="1099470" y="15146"/>
                  </a:lnTo>
                  <a:lnTo>
                    <a:pt x="1110593" y="16024"/>
                  </a:lnTo>
                  <a:lnTo>
                    <a:pt x="1122242" y="17456"/>
                  </a:lnTo>
                  <a:lnTo>
                    <a:pt x="1134241" y="19257"/>
                  </a:lnTo>
                  <a:lnTo>
                    <a:pt x="1145628" y="20458"/>
                  </a:lnTo>
                  <a:lnTo>
                    <a:pt x="1156605" y="21258"/>
                  </a:lnTo>
                  <a:lnTo>
                    <a:pt x="1167310" y="21792"/>
                  </a:lnTo>
                  <a:lnTo>
                    <a:pt x="1188236" y="22385"/>
                  </a:lnTo>
                  <a:lnTo>
                    <a:pt x="1259812" y="22831"/>
                  </a:lnTo>
                  <a:lnTo>
                    <a:pt x="1359803" y="22859"/>
                  </a:lnTo>
                  <a:lnTo>
                    <a:pt x="1365428" y="22012"/>
                  </a:lnTo>
                  <a:lnTo>
                    <a:pt x="1370873" y="20601"/>
                  </a:lnTo>
                  <a:lnTo>
                    <a:pt x="1376195" y="18814"/>
                  </a:lnTo>
                  <a:lnTo>
                    <a:pt x="1381437" y="17622"/>
                  </a:lnTo>
                  <a:lnTo>
                    <a:pt x="1386625" y="16828"/>
                  </a:lnTo>
                  <a:lnTo>
                    <a:pt x="1402080" y="1523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5"/>
            <p:cNvSpPr/>
            <p:nvPr/>
          </p:nvSpPr>
          <p:spPr>
            <a:xfrm>
              <a:off x="6865620" y="2058498"/>
              <a:ext cx="1470661" cy="90343"/>
            </a:xfrm>
            <a:custGeom>
              <a:avLst/>
              <a:gdLst/>
              <a:ahLst/>
              <a:cxnLst/>
              <a:rect l="0" t="0" r="0" b="0"/>
              <a:pathLst>
                <a:path w="1470661" h="90343">
                  <a:moveTo>
                    <a:pt x="0" y="90342"/>
                  </a:moveTo>
                  <a:lnTo>
                    <a:pt x="17913" y="90342"/>
                  </a:lnTo>
                  <a:lnTo>
                    <a:pt x="27434" y="88084"/>
                  </a:lnTo>
                  <a:lnTo>
                    <a:pt x="33529" y="86297"/>
                  </a:lnTo>
                  <a:lnTo>
                    <a:pt x="54244" y="83781"/>
                  </a:lnTo>
                  <a:lnTo>
                    <a:pt x="64103" y="81735"/>
                  </a:lnTo>
                  <a:lnTo>
                    <a:pt x="75756" y="78677"/>
                  </a:lnTo>
                  <a:lnTo>
                    <a:pt x="88604" y="74946"/>
                  </a:lnTo>
                  <a:lnTo>
                    <a:pt x="102249" y="72458"/>
                  </a:lnTo>
                  <a:lnTo>
                    <a:pt x="130958" y="69693"/>
                  </a:lnTo>
                  <a:lnTo>
                    <a:pt x="146572" y="68110"/>
                  </a:lnTo>
                  <a:lnTo>
                    <a:pt x="412899" y="36992"/>
                  </a:lnTo>
                  <a:lnTo>
                    <a:pt x="683417" y="11602"/>
                  </a:lnTo>
                  <a:lnTo>
                    <a:pt x="711304" y="9908"/>
                  </a:lnTo>
                  <a:lnTo>
                    <a:pt x="767127" y="8027"/>
                  </a:lnTo>
                  <a:lnTo>
                    <a:pt x="854959" y="6968"/>
                  </a:lnTo>
                  <a:lnTo>
                    <a:pt x="883240" y="5973"/>
                  </a:lnTo>
                  <a:lnTo>
                    <a:pt x="965187" y="1373"/>
                  </a:lnTo>
                  <a:lnTo>
                    <a:pt x="1023332" y="0"/>
                  </a:lnTo>
                  <a:lnTo>
                    <a:pt x="1051367" y="481"/>
                  </a:lnTo>
                  <a:lnTo>
                    <a:pt x="1078525" y="1648"/>
                  </a:lnTo>
                  <a:lnTo>
                    <a:pt x="1132124" y="5202"/>
                  </a:lnTo>
                  <a:lnTo>
                    <a:pt x="1186991" y="9604"/>
                  </a:lnTo>
                  <a:lnTo>
                    <a:pt x="1235648" y="14383"/>
                  </a:lnTo>
                  <a:lnTo>
                    <a:pt x="1258105" y="16843"/>
                  </a:lnTo>
                  <a:lnTo>
                    <a:pt x="1279850" y="20176"/>
                  </a:lnTo>
                  <a:lnTo>
                    <a:pt x="1301119" y="24091"/>
                  </a:lnTo>
                  <a:lnTo>
                    <a:pt x="1322074" y="28395"/>
                  </a:lnTo>
                  <a:lnTo>
                    <a:pt x="1361159" y="35435"/>
                  </a:lnTo>
                  <a:lnTo>
                    <a:pt x="1379880" y="38497"/>
                  </a:lnTo>
                  <a:lnTo>
                    <a:pt x="1395746" y="40539"/>
                  </a:lnTo>
                  <a:lnTo>
                    <a:pt x="1422407" y="42807"/>
                  </a:lnTo>
                  <a:lnTo>
                    <a:pt x="1433411" y="44259"/>
                  </a:lnTo>
                  <a:lnTo>
                    <a:pt x="1443288" y="46073"/>
                  </a:lnTo>
                  <a:lnTo>
                    <a:pt x="1470660" y="5224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9938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Polygon Angle Sums</a:t>
            </a:r>
          </a:p>
        </p:txBody>
      </p:sp>
      <p:sp>
        <p:nvSpPr>
          <p:cNvPr id="39939" name="TextBox 35"/>
          <p:cNvSpPr txBox="1">
            <a:spLocks noChangeArrowheads="1"/>
          </p:cNvSpPr>
          <p:nvPr/>
        </p:nvSpPr>
        <p:spPr bwMode="auto">
          <a:xfrm>
            <a:off x="76200" y="1295400"/>
            <a:ext cx="8915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If the measure of an exterior angle of a regular polygon is 30, find the number of sides and classify it.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708660" y="2293620"/>
            <a:ext cx="3253741" cy="1565132"/>
            <a:chOff x="708660" y="2293620"/>
            <a:chExt cx="3253741" cy="1565132"/>
          </a:xfrm>
        </p:grpSpPr>
        <p:sp>
          <p:nvSpPr>
            <p:cNvPr id="2" name="SMARTInkAnnotation0"/>
            <p:cNvSpPr/>
            <p:nvPr/>
          </p:nvSpPr>
          <p:spPr>
            <a:xfrm>
              <a:off x="708660" y="2319800"/>
              <a:ext cx="343430" cy="362441"/>
            </a:xfrm>
            <a:custGeom>
              <a:avLst/>
              <a:gdLst/>
              <a:ahLst/>
              <a:cxnLst/>
              <a:rect l="0" t="0" r="0" b="0"/>
              <a:pathLst>
                <a:path w="343430" h="362441">
                  <a:moveTo>
                    <a:pt x="30480" y="95740"/>
                  </a:moveTo>
                  <a:lnTo>
                    <a:pt x="34525" y="91695"/>
                  </a:lnTo>
                  <a:lnTo>
                    <a:pt x="45131" y="85134"/>
                  </a:lnTo>
                  <a:lnTo>
                    <a:pt x="50407" y="81896"/>
                  </a:lnTo>
                  <a:lnTo>
                    <a:pt x="69969" y="69249"/>
                  </a:lnTo>
                  <a:lnTo>
                    <a:pt x="84437" y="59695"/>
                  </a:lnTo>
                  <a:lnTo>
                    <a:pt x="91852" y="55624"/>
                  </a:lnTo>
                  <a:lnTo>
                    <a:pt x="99335" y="52062"/>
                  </a:lnTo>
                  <a:lnTo>
                    <a:pt x="106863" y="48842"/>
                  </a:lnTo>
                  <a:lnTo>
                    <a:pt x="124259" y="40748"/>
                  </a:lnTo>
                  <a:lnTo>
                    <a:pt x="133639" y="36218"/>
                  </a:lnTo>
                  <a:lnTo>
                    <a:pt x="144126" y="32353"/>
                  </a:lnTo>
                  <a:lnTo>
                    <a:pt x="155351" y="28929"/>
                  </a:lnTo>
                  <a:lnTo>
                    <a:pt x="167067" y="25799"/>
                  </a:lnTo>
                  <a:lnTo>
                    <a:pt x="186859" y="20064"/>
                  </a:lnTo>
                  <a:lnTo>
                    <a:pt x="195693" y="17350"/>
                  </a:lnTo>
                  <a:lnTo>
                    <a:pt x="214539" y="12075"/>
                  </a:lnTo>
                  <a:lnTo>
                    <a:pt x="224306" y="9484"/>
                  </a:lnTo>
                  <a:lnTo>
                    <a:pt x="233357" y="7756"/>
                  </a:lnTo>
                  <a:lnTo>
                    <a:pt x="241931" y="6604"/>
                  </a:lnTo>
                  <a:lnTo>
                    <a:pt x="250188" y="5836"/>
                  </a:lnTo>
                  <a:lnTo>
                    <a:pt x="257385" y="5324"/>
                  </a:lnTo>
                  <a:lnTo>
                    <a:pt x="263877" y="4983"/>
                  </a:lnTo>
                  <a:lnTo>
                    <a:pt x="269898" y="4755"/>
                  </a:lnTo>
                  <a:lnTo>
                    <a:pt x="275605" y="3757"/>
                  </a:lnTo>
                  <a:lnTo>
                    <a:pt x="281104" y="2245"/>
                  </a:lnTo>
                  <a:lnTo>
                    <a:pt x="286462" y="390"/>
                  </a:lnTo>
                  <a:lnTo>
                    <a:pt x="290882" y="0"/>
                  </a:lnTo>
                  <a:lnTo>
                    <a:pt x="294674" y="587"/>
                  </a:lnTo>
                  <a:lnTo>
                    <a:pt x="298050" y="1825"/>
                  </a:lnTo>
                  <a:lnTo>
                    <a:pt x="299453" y="2650"/>
                  </a:lnTo>
                  <a:lnTo>
                    <a:pt x="299542" y="3200"/>
                  </a:lnTo>
                  <a:lnTo>
                    <a:pt x="298755" y="3567"/>
                  </a:lnTo>
                  <a:lnTo>
                    <a:pt x="289714" y="11085"/>
                  </a:lnTo>
                  <a:lnTo>
                    <a:pt x="278622" y="18887"/>
                  </a:lnTo>
                  <a:lnTo>
                    <a:pt x="258097" y="32799"/>
                  </a:lnTo>
                  <a:lnTo>
                    <a:pt x="249111" y="37693"/>
                  </a:lnTo>
                  <a:lnTo>
                    <a:pt x="238887" y="42649"/>
                  </a:lnTo>
                  <a:lnTo>
                    <a:pt x="227838" y="47646"/>
                  </a:lnTo>
                  <a:lnTo>
                    <a:pt x="217086" y="51824"/>
                  </a:lnTo>
                  <a:lnTo>
                    <a:pt x="206530" y="55456"/>
                  </a:lnTo>
                  <a:lnTo>
                    <a:pt x="196107" y="58724"/>
                  </a:lnTo>
                  <a:lnTo>
                    <a:pt x="184925" y="62596"/>
                  </a:lnTo>
                  <a:lnTo>
                    <a:pt x="161211" y="71414"/>
                  </a:lnTo>
                  <a:lnTo>
                    <a:pt x="150654" y="76136"/>
                  </a:lnTo>
                  <a:lnTo>
                    <a:pt x="141076" y="80977"/>
                  </a:lnTo>
                  <a:lnTo>
                    <a:pt x="132151" y="85899"/>
                  </a:lnTo>
                  <a:lnTo>
                    <a:pt x="124507" y="90872"/>
                  </a:lnTo>
                  <a:lnTo>
                    <a:pt x="117718" y="95882"/>
                  </a:lnTo>
                  <a:lnTo>
                    <a:pt x="111499" y="100914"/>
                  </a:lnTo>
                  <a:lnTo>
                    <a:pt x="102331" y="108764"/>
                  </a:lnTo>
                  <a:lnTo>
                    <a:pt x="98700" y="112043"/>
                  </a:lnTo>
                  <a:lnTo>
                    <a:pt x="97127" y="115922"/>
                  </a:lnTo>
                  <a:lnTo>
                    <a:pt x="96925" y="120201"/>
                  </a:lnTo>
                  <a:lnTo>
                    <a:pt x="97636" y="124748"/>
                  </a:lnTo>
                  <a:lnTo>
                    <a:pt x="99804" y="127779"/>
                  </a:lnTo>
                  <a:lnTo>
                    <a:pt x="102943" y="129799"/>
                  </a:lnTo>
                  <a:lnTo>
                    <a:pt x="111792" y="133737"/>
                  </a:lnTo>
                  <a:lnTo>
                    <a:pt x="117708" y="137158"/>
                  </a:lnTo>
                  <a:lnTo>
                    <a:pt x="124192" y="141132"/>
                  </a:lnTo>
                  <a:lnTo>
                    <a:pt x="132748" y="144628"/>
                  </a:lnTo>
                  <a:lnTo>
                    <a:pt x="142686" y="147806"/>
                  </a:lnTo>
                  <a:lnTo>
                    <a:pt x="153544" y="150771"/>
                  </a:lnTo>
                  <a:lnTo>
                    <a:pt x="165862" y="153594"/>
                  </a:lnTo>
                  <a:lnTo>
                    <a:pt x="232944" y="166785"/>
                  </a:lnTo>
                  <a:lnTo>
                    <a:pt x="245889" y="170197"/>
                  </a:lnTo>
                  <a:lnTo>
                    <a:pt x="258753" y="174165"/>
                  </a:lnTo>
                  <a:lnTo>
                    <a:pt x="271562" y="178503"/>
                  </a:lnTo>
                  <a:lnTo>
                    <a:pt x="282641" y="183089"/>
                  </a:lnTo>
                  <a:lnTo>
                    <a:pt x="292568" y="187839"/>
                  </a:lnTo>
                  <a:lnTo>
                    <a:pt x="322704" y="203585"/>
                  </a:lnTo>
                  <a:lnTo>
                    <a:pt x="328589" y="208277"/>
                  </a:lnTo>
                  <a:lnTo>
                    <a:pt x="334206" y="213944"/>
                  </a:lnTo>
                  <a:lnTo>
                    <a:pt x="339644" y="220263"/>
                  </a:lnTo>
                  <a:lnTo>
                    <a:pt x="342423" y="226169"/>
                  </a:lnTo>
                  <a:lnTo>
                    <a:pt x="343429" y="231799"/>
                  </a:lnTo>
                  <a:lnTo>
                    <a:pt x="343252" y="237246"/>
                  </a:lnTo>
                  <a:lnTo>
                    <a:pt x="341441" y="242571"/>
                  </a:lnTo>
                  <a:lnTo>
                    <a:pt x="334914" y="253002"/>
                  </a:lnTo>
                  <a:lnTo>
                    <a:pt x="329956" y="258155"/>
                  </a:lnTo>
                  <a:lnTo>
                    <a:pt x="324111" y="263283"/>
                  </a:lnTo>
                  <a:lnTo>
                    <a:pt x="317674" y="268396"/>
                  </a:lnTo>
                  <a:lnTo>
                    <a:pt x="310843" y="273497"/>
                  </a:lnTo>
                  <a:lnTo>
                    <a:pt x="270067" y="302979"/>
                  </a:lnTo>
                  <a:lnTo>
                    <a:pt x="259631" y="308406"/>
                  </a:lnTo>
                  <a:lnTo>
                    <a:pt x="248441" y="312871"/>
                  </a:lnTo>
                  <a:lnTo>
                    <a:pt x="236747" y="316694"/>
                  </a:lnTo>
                  <a:lnTo>
                    <a:pt x="224718" y="320936"/>
                  </a:lnTo>
                  <a:lnTo>
                    <a:pt x="200064" y="330165"/>
                  </a:lnTo>
                  <a:lnTo>
                    <a:pt x="186716" y="334150"/>
                  </a:lnTo>
                  <a:lnTo>
                    <a:pt x="172737" y="337653"/>
                  </a:lnTo>
                  <a:lnTo>
                    <a:pt x="133308" y="346629"/>
                  </a:lnTo>
                  <a:lnTo>
                    <a:pt x="110048" y="352026"/>
                  </a:lnTo>
                  <a:lnTo>
                    <a:pt x="85599" y="357247"/>
                  </a:lnTo>
                  <a:lnTo>
                    <a:pt x="74000" y="358978"/>
                  </a:lnTo>
                  <a:lnTo>
                    <a:pt x="62880" y="360132"/>
                  </a:lnTo>
                  <a:lnTo>
                    <a:pt x="52080" y="360901"/>
                  </a:lnTo>
                  <a:lnTo>
                    <a:pt x="42340" y="361414"/>
                  </a:lnTo>
                  <a:lnTo>
                    <a:pt x="24744" y="361984"/>
                  </a:lnTo>
                  <a:lnTo>
                    <a:pt x="0" y="3624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"/>
            <p:cNvSpPr/>
            <p:nvPr/>
          </p:nvSpPr>
          <p:spPr>
            <a:xfrm>
              <a:off x="1117049" y="2316480"/>
              <a:ext cx="254552" cy="281037"/>
            </a:xfrm>
            <a:custGeom>
              <a:avLst/>
              <a:gdLst/>
              <a:ahLst/>
              <a:cxnLst/>
              <a:rect l="0" t="0" r="0" b="0"/>
              <a:pathLst>
                <a:path w="254552" h="281037">
                  <a:moveTo>
                    <a:pt x="102151" y="0"/>
                  </a:moveTo>
                  <a:lnTo>
                    <a:pt x="102151" y="22924"/>
                  </a:lnTo>
                  <a:lnTo>
                    <a:pt x="99893" y="31637"/>
                  </a:lnTo>
                  <a:lnTo>
                    <a:pt x="98106" y="36332"/>
                  </a:lnTo>
                  <a:lnTo>
                    <a:pt x="95221" y="42001"/>
                  </a:lnTo>
                  <a:lnTo>
                    <a:pt x="91604" y="48321"/>
                  </a:lnTo>
                  <a:lnTo>
                    <a:pt x="87500" y="55074"/>
                  </a:lnTo>
                  <a:lnTo>
                    <a:pt x="83917" y="61269"/>
                  </a:lnTo>
                  <a:lnTo>
                    <a:pt x="77678" y="72669"/>
                  </a:lnTo>
                  <a:lnTo>
                    <a:pt x="73982" y="78926"/>
                  </a:lnTo>
                  <a:lnTo>
                    <a:pt x="65361" y="92651"/>
                  </a:lnTo>
                  <a:lnTo>
                    <a:pt x="60691" y="100714"/>
                  </a:lnTo>
                  <a:lnTo>
                    <a:pt x="50986" y="118704"/>
                  </a:lnTo>
                  <a:lnTo>
                    <a:pt x="36003" y="147872"/>
                  </a:lnTo>
                  <a:lnTo>
                    <a:pt x="30959" y="157002"/>
                  </a:lnTo>
                  <a:lnTo>
                    <a:pt x="25903" y="165628"/>
                  </a:lnTo>
                  <a:lnTo>
                    <a:pt x="20839" y="173919"/>
                  </a:lnTo>
                  <a:lnTo>
                    <a:pt x="16616" y="181986"/>
                  </a:lnTo>
                  <a:lnTo>
                    <a:pt x="12955" y="189904"/>
                  </a:lnTo>
                  <a:lnTo>
                    <a:pt x="9667" y="197723"/>
                  </a:lnTo>
                  <a:lnTo>
                    <a:pt x="6628" y="205475"/>
                  </a:lnTo>
                  <a:lnTo>
                    <a:pt x="994" y="220862"/>
                  </a:lnTo>
                  <a:lnTo>
                    <a:pt x="0" y="227675"/>
                  </a:lnTo>
                  <a:lnTo>
                    <a:pt x="183" y="233910"/>
                  </a:lnTo>
                  <a:lnTo>
                    <a:pt x="1153" y="239760"/>
                  </a:lnTo>
                  <a:lnTo>
                    <a:pt x="1799" y="245353"/>
                  </a:lnTo>
                  <a:lnTo>
                    <a:pt x="2230" y="250776"/>
                  </a:lnTo>
                  <a:lnTo>
                    <a:pt x="2517" y="256084"/>
                  </a:lnTo>
                  <a:lnTo>
                    <a:pt x="4402" y="261316"/>
                  </a:lnTo>
                  <a:lnTo>
                    <a:pt x="7351" y="266497"/>
                  </a:lnTo>
                  <a:lnTo>
                    <a:pt x="11011" y="271645"/>
                  </a:lnTo>
                  <a:lnTo>
                    <a:pt x="15991" y="275077"/>
                  </a:lnTo>
                  <a:lnTo>
                    <a:pt x="21851" y="277365"/>
                  </a:lnTo>
                  <a:lnTo>
                    <a:pt x="28298" y="278890"/>
                  </a:lnTo>
                  <a:lnTo>
                    <a:pt x="35982" y="279907"/>
                  </a:lnTo>
                  <a:lnTo>
                    <a:pt x="44492" y="280585"/>
                  </a:lnTo>
                  <a:lnTo>
                    <a:pt x="53551" y="281036"/>
                  </a:lnTo>
                  <a:lnTo>
                    <a:pt x="62978" y="280491"/>
                  </a:lnTo>
                  <a:lnTo>
                    <a:pt x="72649" y="279281"/>
                  </a:lnTo>
                  <a:lnTo>
                    <a:pt x="82483" y="277627"/>
                  </a:lnTo>
                  <a:lnTo>
                    <a:pt x="92426" y="275678"/>
                  </a:lnTo>
                  <a:lnTo>
                    <a:pt x="112504" y="271255"/>
                  </a:lnTo>
                  <a:lnTo>
                    <a:pt x="142848" y="264005"/>
                  </a:lnTo>
                  <a:lnTo>
                    <a:pt x="152989" y="260670"/>
                  </a:lnTo>
                  <a:lnTo>
                    <a:pt x="163136" y="256753"/>
                  </a:lnTo>
                  <a:lnTo>
                    <a:pt x="173288" y="252449"/>
                  </a:lnTo>
                  <a:lnTo>
                    <a:pt x="182596" y="247886"/>
                  </a:lnTo>
                  <a:lnTo>
                    <a:pt x="191341" y="243151"/>
                  </a:lnTo>
                  <a:lnTo>
                    <a:pt x="199711" y="238300"/>
                  </a:lnTo>
                  <a:lnTo>
                    <a:pt x="206984" y="233374"/>
                  </a:lnTo>
                  <a:lnTo>
                    <a:pt x="213527" y="228396"/>
                  </a:lnTo>
                  <a:lnTo>
                    <a:pt x="219581" y="223384"/>
                  </a:lnTo>
                  <a:lnTo>
                    <a:pt x="224464" y="219196"/>
                  </a:lnTo>
                  <a:lnTo>
                    <a:pt x="232148" y="212285"/>
                  </a:lnTo>
                  <a:lnTo>
                    <a:pt x="234536" y="209257"/>
                  </a:lnTo>
                  <a:lnTo>
                    <a:pt x="237189" y="203634"/>
                  </a:lnTo>
                  <a:lnTo>
                    <a:pt x="237049" y="201796"/>
                  </a:lnTo>
                  <a:lnTo>
                    <a:pt x="236110" y="200571"/>
                  </a:lnTo>
                  <a:lnTo>
                    <a:pt x="234637" y="199754"/>
                  </a:lnTo>
                  <a:lnTo>
                    <a:pt x="230743" y="198847"/>
                  </a:lnTo>
                  <a:lnTo>
                    <a:pt x="224496" y="198443"/>
                  </a:lnTo>
                  <a:lnTo>
                    <a:pt x="207546" y="198216"/>
                  </a:lnTo>
                  <a:lnTo>
                    <a:pt x="196689" y="198163"/>
                  </a:lnTo>
                  <a:lnTo>
                    <a:pt x="190576" y="198995"/>
                  </a:lnTo>
                  <a:lnTo>
                    <a:pt x="183961" y="200397"/>
                  </a:lnTo>
                  <a:lnTo>
                    <a:pt x="177011" y="202178"/>
                  </a:lnTo>
                  <a:lnTo>
                    <a:pt x="170684" y="204212"/>
                  </a:lnTo>
                  <a:lnTo>
                    <a:pt x="164773" y="206415"/>
                  </a:lnTo>
                  <a:lnTo>
                    <a:pt x="159139" y="208730"/>
                  </a:lnTo>
                  <a:lnTo>
                    <a:pt x="153690" y="211967"/>
                  </a:lnTo>
                  <a:lnTo>
                    <a:pt x="148363" y="215818"/>
                  </a:lnTo>
                  <a:lnTo>
                    <a:pt x="143119" y="220079"/>
                  </a:lnTo>
                  <a:lnTo>
                    <a:pt x="137292" y="227071"/>
                  </a:lnTo>
                  <a:lnTo>
                    <a:pt x="135739" y="230120"/>
                  </a:lnTo>
                  <a:lnTo>
                    <a:pt x="134012" y="238025"/>
                  </a:lnTo>
                  <a:lnTo>
                    <a:pt x="133552" y="242503"/>
                  </a:lnTo>
                  <a:lnTo>
                    <a:pt x="134938" y="246336"/>
                  </a:lnTo>
                  <a:lnTo>
                    <a:pt x="137556" y="249737"/>
                  </a:lnTo>
                  <a:lnTo>
                    <a:pt x="144980" y="255774"/>
                  </a:lnTo>
                  <a:lnTo>
                    <a:pt x="149330" y="258570"/>
                  </a:lnTo>
                  <a:lnTo>
                    <a:pt x="153924" y="261280"/>
                  </a:lnTo>
                  <a:lnTo>
                    <a:pt x="161219" y="263933"/>
                  </a:lnTo>
                  <a:lnTo>
                    <a:pt x="170317" y="266549"/>
                  </a:lnTo>
                  <a:lnTo>
                    <a:pt x="180615" y="269139"/>
                  </a:lnTo>
                  <a:lnTo>
                    <a:pt x="190867" y="270866"/>
                  </a:lnTo>
                  <a:lnTo>
                    <a:pt x="201088" y="272018"/>
                  </a:lnTo>
                  <a:lnTo>
                    <a:pt x="211289" y="272785"/>
                  </a:lnTo>
                  <a:lnTo>
                    <a:pt x="220630" y="273297"/>
                  </a:lnTo>
                  <a:lnTo>
                    <a:pt x="254551" y="2743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"/>
            <p:cNvSpPr/>
            <p:nvPr/>
          </p:nvSpPr>
          <p:spPr>
            <a:xfrm>
              <a:off x="1448369" y="2339340"/>
              <a:ext cx="210698" cy="250849"/>
            </a:xfrm>
            <a:custGeom>
              <a:avLst/>
              <a:gdLst/>
              <a:ahLst/>
              <a:cxnLst/>
              <a:rect l="0" t="0" r="0" b="0"/>
              <a:pathLst>
                <a:path w="210698" h="250849">
                  <a:moveTo>
                    <a:pt x="75631" y="0"/>
                  </a:moveTo>
                  <a:lnTo>
                    <a:pt x="53674" y="21957"/>
                  </a:lnTo>
                  <a:lnTo>
                    <a:pt x="49986" y="26491"/>
                  </a:lnTo>
                  <a:lnTo>
                    <a:pt x="46681" y="31208"/>
                  </a:lnTo>
                  <a:lnTo>
                    <a:pt x="43631" y="36045"/>
                  </a:lnTo>
                  <a:lnTo>
                    <a:pt x="39904" y="42657"/>
                  </a:lnTo>
                  <a:lnTo>
                    <a:pt x="31248" y="59034"/>
                  </a:lnTo>
                  <a:lnTo>
                    <a:pt x="16855" y="87295"/>
                  </a:lnTo>
                  <a:lnTo>
                    <a:pt x="12740" y="96296"/>
                  </a:lnTo>
                  <a:lnTo>
                    <a:pt x="9150" y="104838"/>
                  </a:lnTo>
                  <a:lnTo>
                    <a:pt x="5911" y="113072"/>
                  </a:lnTo>
                  <a:lnTo>
                    <a:pt x="3751" y="121948"/>
                  </a:lnTo>
                  <a:lnTo>
                    <a:pt x="2311" y="131252"/>
                  </a:lnTo>
                  <a:lnTo>
                    <a:pt x="1351" y="140841"/>
                  </a:lnTo>
                  <a:lnTo>
                    <a:pt x="711" y="150621"/>
                  </a:lnTo>
                  <a:lnTo>
                    <a:pt x="284" y="160527"/>
                  </a:lnTo>
                  <a:lnTo>
                    <a:pt x="0" y="170518"/>
                  </a:lnTo>
                  <a:lnTo>
                    <a:pt x="1504" y="178872"/>
                  </a:lnTo>
                  <a:lnTo>
                    <a:pt x="4199" y="186135"/>
                  </a:lnTo>
                  <a:lnTo>
                    <a:pt x="7690" y="192670"/>
                  </a:lnTo>
                  <a:lnTo>
                    <a:pt x="11710" y="199567"/>
                  </a:lnTo>
                  <a:lnTo>
                    <a:pt x="20693" y="214003"/>
                  </a:lnTo>
                  <a:lnTo>
                    <a:pt x="26306" y="220562"/>
                  </a:lnTo>
                  <a:lnTo>
                    <a:pt x="32588" y="226628"/>
                  </a:lnTo>
                  <a:lnTo>
                    <a:pt x="39315" y="232365"/>
                  </a:lnTo>
                  <a:lnTo>
                    <a:pt x="47187" y="237037"/>
                  </a:lnTo>
                  <a:lnTo>
                    <a:pt x="55822" y="240998"/>
                  </a:lnTo>
                  <a:lnTo>
                    <a:pt x="64965" y="244485"/>
                  </a:lnTo>
                  <a:lnTo>
                    <a:pt x="74447" y="246810"/>
                  </a:lnTo>
                  <a:lnTo>
                    <a:pt x="84155" y="248360"/>
                  </a:lnTo>
                  <a:lnTo>
                    <a:pt x="94014" y="249393"/>
                  </a:lnTo>
                  <a:lnTo>
                    <a:pt x="103973" y="250083"/>
                  </a:lnTo>
                  <a:lnTo>
                    <a:pt x="113999" y="250542"/>
                  </a:lnTo>
                  <a:lnTo>
                    <a:pt x="124070" y="250848"/>
                  </a:lnTo>
                  <a:lnTo>
                    <a:pt x="133323" y="250205"/>
                  </a:lnTo>
                  <a:lnTo>
                    <a:pt x="142033" y="248930"/>
                  </a:lnTo>
                  <a:lnTo>
                    <a:pt x="150379" y="247234"/>
                  </a:lnTo>
                  <a:lnTo>
                    <a:pt x="158483" y="243562"/>
                  </a:lnTo>
                  <a:lnTo>
                    <a:pt x="166426" y="238575"/>
                  </a:lnTo>
                  <a:lnTo>
                    <a:pt x="174261" y="232710"/>
                  </a:lnTo>
                  <a:lnTo>
                    <a:pt x="181177" y="226260"/>
                  </a:lnTo>
                  <a:lnTo>
                    <a:pt x="187482" y="219420"/>
                  </a:lnTo>
                  <a:lnTo>
                    <a:pt x="193378" y="212320"/>
                  </a:lnTo>
                  <a:lnTo>
                    <a:pt x="198156" y="205047"/>
                  </a:lnTo>
                  <a:lnTo>
                    <a:pt x="202188" y="197658"/>
                  </a:lnTo>
                  <a:lnTo>
                    <a:pt x="205722" y="190192"/>
                  </a:lnTo>
                  <a:lnTo>
                    <a:pt x="208079" y="181828"/>
                  </a:lnTo>
                  <a:lnTo>
                    <a:pt x="209649" y="172865"/>
                  </a:lnTo>
                  <a:lnTo>
                    <a:pt x="210697" y="163504"/>
                  </a:lnTo>
                  <a:lnTo>
                    <a:pt x="210548" y="154722"/>
                  </a:lnTo>
                  <a:lnTo>
                    <a:pt x="209602" y="146328"/>
                  </a:lnTo>
                  <a:lnTo>
                    <a:pt x="208125" y="138192"/>
                  </a:lnTo>
                  <a:lnTo>
                    <a:pt x="205447" y="131075"/>
                  </a:lnTo>
                  <a:lnTo>
                    <a:pt x="201968" y="124637"/>
                  </a:lnTo>
                  <a:lnTo>
                    <a:pt x="184218" y="98091"/>
                  </a:lnTo>
                  <a:lnTo>
                    <a:pt x="177656" y="91641"/>
                  </a:lnTo>
                  <a:lnTo>
                    <a:pt x="169894" y="85647"/>
                  </a:lnTo>
                  <a:lnTo>
                    <a:pt x="161333" y="79958"/>
                  </a:lnTo>
                  <a:lnTo>
                    <a:pt x="153086" y="75319"/>
                  </a:lnTo>
                  <a:lnTo>
                    <a:pt x="145047" y="71379"/>
                  </a:lnTo>
                  <a:lnTo>
                    <a:pt x="137149" y="67906"/>
                  </a:lnTo>
                  <a:lnTo>
                    <a:pt x="128496" y="64744"/>
                  </a:lnTo>
                  <a:lnTo>
                    <a:pt x="119341" y="61789"/>
                  </a:lnTo>
                  <a:lnTo>
                    <a:pt x="109851" y="58973"/>
                  </a:lnTo>
                  <a:lnTo>
                    <a:pt x="90275" y="53586"/>
                  </a:lnTo>
                  <a:lnTo>
                    <a:pt x="80314" y="50964"/>
                  </a:lnTo>
                  <a:lnTo>
                    <a:pt x="71979" y="49216"/>
                  </a:lnTo>
                  <a:lnTo>
                    <a:pt x="64730" y="48051"/>
                  </a:lnTo>
                  <a:lnTo>
                    <a:pt x="45151" y="457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"/>
            <p:cNvSpPr/>
            <p:nvPr/>
          </p:nvSpPr>
          <p:spPr>
            <a:xfrm>
              <a:off x="2005357" y="2293620"/>
              <a:ext cx="104144" cy="53341"/>
            </a:xfrm>
            <a:custGeom>
              <a:avLst/>
              <a:gdLst/>
              <a:ahLst/>
              <a:cxnLst/>
              <a:rect l="0" t="0" r="0" b="0"/>
              <a:pathLst>
                <a:path w="104144" h="53341">
                  <a:moveTo>
                    <a:pt x="44423" y="7620"/>
                  </a:moveTo>
                  <a:lnTo>
                    <a:pt x="44423" y="3575"/>
                  </a:lnTo>
                  <a:lnTo>
                    <a:pt x="45270" y="2383"/>
                  </a:lnTo>
                  <a:lnTo>
                    <a:pt x="46681" y="1589"/>
                  </a:lnTo>
                  <a:lnTo>
                    <a:pt x="50984" y="314"/>
                  </a:lnTo>
                  <a:lnTo>
                    <a:pt x="53830" y="140"/>
                  </a:lnTo>
                  <a:lnTo>
                    <a:pt x="58764" y="62"/>
                  </a:lnTo>
                  <a:lnTo>
                    <a:pt x="96233" y="0"/>
                  </a:lnTo>
                  <a:lnTo>
                    <a:pt x="96743" y="847"/>
                  </a:lnTo>
                  <a:lnTo>
                    <a:pt x="97083" y="2258"/>
                  </a:lnTo>
                  <a:lnTo>
                    <a:pt x="97310" y="4045"/>
                  </a:lnTo>
                  <a:lnTo>
                    <a:pt x="96614" y="6084"/>
                  </a:lnTo>
                  <a:lnTo>
                    <a:pt x="95304" y="8289"/>
                  </a:lnTo>
                  <a:lnTo>
                    <a:pt x="93583" y="10606"/>
                  </a:lnTo>
                  <a:lnTo>
                    <a:pt x="91590" y="12151"/>
                  </a:lnTo>
                  <a:lnTo>
                    <a:pt x="89415" y="13180"/>
                  </a:lnTo>
                  <a:lnTo>
                    <a:pt x="87117" y="13867"/>
                  </a:lnTo>
                  <a:lnTo>
                    <a:pt x="71749" y="18878"/>
                  </a:lnTo>
                  <a:lnTo>
                    <a:pt x="66027" y="21052"/>
                  </a:lnTo>
                  <a:lnTo>
                    <a:pt x="60519" y="23348"/>
                  </a:lnTo>
                  <a:lnTo>
                    <a:pt x="55153" y="25725"/>
                  </a:lnTo>
                  <a:lnTo>
                    <a:pt x="49883" y="27310"/>
                  </a:lnTo>
                  <a:lnTo>
                    <a:pt x="44677" y="28367"/>
                  </a:lnTo>
                  <a:lnTo>
                    <a:pt x="39512" y="29071"/>
                  </a:lnTo>
                  <a:lnTo>
                    <a:pt x="35223" y="29541"/>
                  </a:lnTo>
                  <a:lnTo>
                    <a:pt x="31516" y="29854"/>
                  </a:lnTo>
                  <a:lnTo>
                    <a:pt x="28198" y="30063"/>
                  </a:lnTo>
                  <a:lnTo>
                    <a:pt x="19997" y="30295"/>
                  </a:lnTo>
                  <a:lnTo>
                    <a:pt x="0" y="30477"/>
                  </a:lnTo>
                  <a:lnTo>
                    <a:pt x="414" y="29631"/>
                  </a:lnTo>
                  <a:lnTo>
                    <a:pt x="1537" y="28221"/>
                  </a:lnTo>
                  <a:lnTo>
                    <a:pt x="3132" y="26434"/>
                  </a:lnTo>
                  <a:lnTo>
                    <a:pt x="5890" y="25243"/>
                  </a:lnTo>
                  <a:lnTo>
                    <a:pt x="9421" y="24448"/>
                  </a:lnTo>
                  <a:lnTo>
                    <a:pt x="13468" y="23919"/>
                  </a:lnTo>
                  <a:lnTo>
                    <a:pt x="17013" y="22719"/>
                  </a:lnTo>
                  <a:lnTo>
                    <a:pt x="20223" y="21073"/>
                  </a:lnTo>
                  <a:lnTo>
                    <a:pt x="23210" y="19129"/>
                  </a:lnTo>
                  <a:lnTo>
                    <a:pt x="27741" y="16986"/>
                  </a:lnTo>
                  <a:lnTo>
                    <a:pt x="33302" y="14710"/>
                  </a:lnTo>
                  <a:lnTo>
                    <a:pt x="39549" y="12347"/>
                  </a:lnTo>
                  <a:lnTo>
                    <a:pt x="46253" y="10771"/>
                  </a:lnTo>
                  <a:lnTo>
                    <a:pt x="53263" y="9721"/>
                  </a:lnTo>
                  <a:lnTo>
                    <a:pt x="60476" y="9021"/>
                  </a:lnTo>
                  <a:lnTo>
                    <a:pt x="66979" y="8554"/>
                  </a:lnTo>
                  <a:lnTo>
                    <a:pt x="73007" y="8243"/>
                  </a:lnTo>
                  <a:lnTo>
                    <a:pt x="87324" y="7804"/>
                  </a:lnTo>
                  <a:lnTo>
                    <a:pt x="99104" y="7636"/>
                  </a:lnTo>
                  <a:lnTo>
                    <a:pt x="101197" y="7631"/>
                  </a:lnTo>
                  <a:lnTo>
                    <a:pt x="102592" y="8474"/>
                  </a:lnTo>
                  <a:lnTo>
                    <a:pt x="103523" y="9883"/>
                  </a:lnTo>
                  <a:lnTo>
                    <a:pt x="104143" y="11668"/>
                  </a:lnTo>
                  <a:lnTo>
                    <a:pt x="103710" y="12859"/>
                  </a:lnTo>
                  <a:lnTo>
                    <a:pt x="102574" y="13653"/>
                  </a:lnTo>
                  <a:lnTo>
                    <a:pt x="98713" y="14926"/>
                  </a:lnTo>
                  <a:lnTo>
                    <a:pt x="97550" y="15878"/>
                  </a:lnTo>
                  <a:lnTo>
                    <a:pt x="95928" y="17359"/>
                  </a:lnTo>
                  <a:lnTo>
                    <a:pt x="94000" y="19192"/>
                  </a:lnTo>
                  <a:lnTo>
                    <a:pt x="91021" y="21262"/>
                  </a:lnTo>
                  <a:lnTo>
                    <a:pt x="87342" y="23488"/>
                  </a:lnTo>
                  <a:lnTo>
                    <a:pt x="83195" y="25818"/>
                  </a:lnTo>
                  <a:lnTo>
                    <a:pt x="74073" y="30666"/>
                  </a:lnTo>
                  <a:lnTo>
                    <a:pt x="69270" y="33144"/>
                  </a:lnTo>
                  <a:lnTo>
                    <a:pt x="65221" y="35643"/>
                  </a:lnTo>
                  <a:lnTo>
                    <a:pt x="61675" y="38155"/>
                  </a:lnTo>
                  <a:lnTo>
                    <a:pt x="58464" y="40677"/>
                  </a:lnTo>
                  <a:lnTo>
                    <a:pt x="55477" y="42358"/>
                  </a:lnTo>
                  <a:lnTo>
                    <a:pt x="52639" y="43479"/>
                  </a:lnTo>
                  <a:lnTo>
                    <a:pt x="49901" y="44226"/>
                  </a:lnTo>
                  <a:lnTo>
                    <a:pt x="48075" y="45571"/>
                  </a:lnTo>
                  <a:lnTo>
                    <a:pt x="46857" y="47314"/>
                  </a:lnTo>
                  <a:lnTo>
                    <a:pt x="44423" y="533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"/>
            <p:cNvSpPr/>
            <p:nvPr/>
          </p:nvSpPr>
          <p:spPr>
            <a:xfrm>
              <a:off x="1897380" y="2453642"/>
              <a:ext cx="327661" cy="7619"/>
            </a:xfrm>
            <a:custGeom>
              <a:avLst/>
              <a:gdLst/>
              <a:ahLst/>
              <a:cxnLst/>
              <a:rect l="0" t="0" r="0" b="0"/>
              <a:pathLst>
                <a:path w="327661" h="7619">
                  <a:moveTo>
                    <a:pt x="0" y="7618"/>
                  </a:moveTo>
                  <a:lnTo>
                    <a:pt x="61550" y="7618"/>
                  </a:lnTo>
                  <a:lnTo>
                    <a:pt x="69819" y="6771"/>
                  </a:lnTo>
                  <a:lnTo>
                    <a:pt x="78720" y="5360"/>
                  </a:lnTo>
                  <a:lnTo>
                    <a:pt x="88040" y="3573"/>
                  </a:lnTo>
                  <a:lnTo>
                    <a:pt x="97640" y="2381"/>
                  </a:lnTo>
                  <a:lnTo>
                    <a:pt x="107427" y="1587"/>
                  </a:lnTo>
                  <a:lnTo>
                    <a:pt x="117338" y="1057"/>
                  </a:lnTo>
                  <a:lnTo>
                    <a:pt x="137381" y="469"/>
                  </a:lnTo>
                  <a:lnTo>
                    <a:pt x="200397" y="39"/>
                  </a:lnTo>
                  <a:lnTo>
                    <a:pt x="272503" y="0"/>
                  </a:lnTo>
                  <a:lnTo>
                    <a:pt x="280728" y="846"/>
                  </a:lnTo>
                  <a:lnTo>
                    <a:pt x="288752" y="2257"/>
                  </a:lnTo>
                  <a:lnTo>
                    <a:pt x="296642" y="4044"/>
                  </a:lnTo>
                  <a:lnTo>
                    <a:pt x="303595" y="5235"/>
                  </a:lnTo>
                  <a:lnTo>
                    <a:pt x="309923" y="6030"/>
                  </a:lnTo>
                  <a:lnTo>
                    <a:pt x="327660" y="761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"/>
            <p:cNvSpPr/>
            <p:nvPr/>
          </p:nvSpPr>
          <p:spPr>
            <a:xfrm>
              <a:off x="1981200" y="2552711"/>
              <a:ext cx="76153" cy="30468"/>
            </a:xfrm>
            <a:custGeom>
              <a:avLst/>
              <a:gdLst/>
              <a:ahLst/>
              <a:cxnLst/>
              <a:rect l="0" t="0" r="0" b="0"/>
              <a:pathLst>
                <a:path w="76153" h="30468">
                  <a:moveTo>
                    <a:pt x="0" y="22849"/>
                  </a:moveTo>
                  <a:lnTo>
                    <a:pt x="0" y="26894"/>
                  </a:lnTo>
                  <a:lnTo>
                    <a:pt x="1693" y="27239"/>
                  </a:lnTo>
                  <a:lnTo>
                    <a:pt x="4516" y="26623"/>
                  </a:lnTo>
                  <a:lnTo>
                    <a:pt x="13121" y="23595"/>
                  </a:lnTo>
                  <a:lnTo>
                    <a:pt x="15521" y="22499"/>
                  </a:lnTo>
                  <a:lnTo>
                    <a:pt x="22703" y="19025"/>
                  </a:lnTo>
                  <a:lnTo>
                    <a:pt x="26988" y="17760"/>
                  </a:lnTo>
                  <a:lnTo>
                    <a:pt x="31539" y="16916"/>
                  </a:lnTo>
                  <a:lnTo>
                    <a:pt x="36266" y="16354"/>
                  </a:lnTo>
                  <a:lnTo>
                    <a:pt x="40264" y="15132"/>
                  </a:lnTo>
                  <a:lnTo>
                    <a:pt x="43776" y="13471"/>
                  </a:lnTo>
                  <a:lnTo>
                    <a:pt x="46964" y="11517"/>
                  </a:lnTo>
                  <a:lnTo>
                    <a:pt x="50783" y="9368"/>
                  </a:lnTo>
                  <a:lnTo>
                    <a:pt x="59541" y="4722"/>
                  </a:lnTo>
                  <a:lnTo>
                    <a:pt x="63401" y="3144"/>
                  </a:lnTo>
                  <a:lnTo>
                    <a:pt x="66821" y="2092"/>
                  </a:lnTo>
                  <a:lnTo>
                    <a:pt x="76152" y="0"/>
                  </a:lnTo>
                  <a:lnTo>
                    <a:pt x="54984" y="10596"/>
                  </a:lnTo>
                  <a:lnTo>
                    <a:pt x="51049" y="12141"/>
                  </a:lnTo>
                  <a:lnTo>
                    <a:pt x="47579" y="13170"/>
                  </a:lnTo>
                  <a:lnTo>
                    <a:pt x="44420" y="13856"/>
                  </a:lnTo>
                  <a:lnTo>
                    <a:pt x="40620" y="15161"/>
                  </a:lnTo>
                  <a:lnTo>
                    <a:pt x="36393" y="16877"/>
                  </a:lnTo>
                  <a:lnTo>
                    <a:pt x="31882" y="18867"/>
                  </a:lnTo>
                  <a:lnTo>
                    <a:pt x="27181" y="20195"/>
                  </a:lnTo>
                  <a:lnTo>
                    <a:pt x="22354" y="21080"/>
                  </a:lnTo>
                  <a:lnTo>
                    <a:pt x="17443" y="21669"/>
                  </a:lnTo>
                  <a:lnTo>
                    <a:pt x="13322" y="22909"/>
                  </a:lnTo>
                  <a:lnTo>
                    <a:pt x="9728" y="24582"/>
                  </a:lnTo>
                  <a:lnTo>
                    <a:pt x="168" y="30367"/>
                  </a:lnTo>
                  <a:lnTo>
                    <a:pt x="2333" y="30424"/>
                  </a:lnTo>
                  <a:lnTo>
                    <a:pt x="28522" y="30467"/>
                  </a:lnTo>
                  <a:lnTo>
                    <a:pt x="33408" y="29621"/>
                  </a:lnTo>
                  <a:lnTo>
                    <a:pt x="38359" y="28210"/>
                  </a:lnTo>
                  <a:lnTo>
                    <a:pt x="43353" y="26423"/>
                  </a:lnTo>
                  <a:lnTo>
                    <a:pt x="48375" y="25232"/>
                  </a:lnTo>
                  <a:lnTo>
                    <a:pt x="53417" y="24438"/>
                  </a:lnTo>
                  <a:lnTo>
                    <a:pt x="68580" y="2284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"/>
            <p:cNvSpPr/>
            <p:nvPr/>
          </p:nvSpPr>
          <p:spPr>
            <a:xfrm>
              <a:off x="2377440" y="2354611"/>
              <a:ext cx="219278" cy="236190"/>
            </a:xfrm>
            <a:custGeom>
              <a:avLst/>
              <a:gdLst/>
              <a:ahLst/>
              <a:cxnLst/>
              <a:rect l="0" t="0" r="0" b="0"/>
              <a:pathLst>
                <a:path w="219278" h="236190">
                  <a:moveTo>
                    <a:pt x="0" y="30449"/>
                  </a:moveTo>
                  <a:lnTo>
                    <a:pt x="10606" y="19843"/>
                  </a:lnTo>
                  <a:lnTo>
                    <a:pt x="14691" y="17452"/>
                  </a:lnTo>
                  <a:lnTo>
                    <a:pt x="19954" y="15011"/>
                  </a:lnTo>
                  <a:lnTo>
                    <a:pt x="26003" y="12537"/>
                  </a:lnTo>
                  <a:lnTo>
                    <a:pt x="33422" y="10888"/>
                  </a:lnTo>
                  <a:lnTo>
                    <a:pt x="41755" y="9788"/>
                  </a:lnTo>
                  <a:lnTo>
                    <a:pt x="50697" y="9055"/>
                  </a:lnTo>
                  <a:lnTo>
                    <a:pt x="59198" y="7720"/>
                  </a:lnTo>
                  <a:lnTo>
                    <a:pt x="67406" y="5983"/>
                  </a:lnTo>
                  <a:lnTo>
                    <a:pt x="75417" y="3978"/>
                  </a:lnTo>
                  <a:lnTo>
                    <a:pt x="84145" y="2642"/>
                  </a:lnTo>
                  <a:lnTo>
                    <a:pt x="93350" y="1751"/>
                  </a:lnTo>
                  <a:lnTo>
                    <a:pt x="102874" y="1157"/>
                  </a:lnTo>
                  <a:lnTo>
                    <a:pt x="122486" y="497"/>
                  </a:lnTo>
                  <a:lnTo>
                    <a:pt x="161475" y="38"/>
                  </a:lnTo>
                  <a:lnTo>
                    <a:pt x="175906" y="0"/>
                  </a:lnTo>
                  <a:lnTo>
                    <a:pt x="181618" y="836"/>
                  </a:lnTo>
                  <a:lnTo>
                    <a:pt x="186272" y="2240"/>
                  </a:lnTo>
                  <a:lnTo>
                    <a:pt x="195780" y="6533"/>
                  </a:lnTo>
                  <a:lnTo>
                    <a:pt x="195713" y="7731"/>
                  </a:lnTo>
                  <a:lnTo>
                    <a:pt x="193382" y="11321"/>
                  </a:lnTo>
                  <a:lnTo>
                    <a:pt x="187265" y="15739"/>
                  </a:lnTo>
                  <a:lnTo>
                    <a:pt x="183264" y="18102"/>
                  </a:lnTo>
                  <a:lnTo>
                    <a:pt x="178903" y="20524"/>
                  </a:lnTo>
                  <a:lnTo>
                    <a:pt x="169541" y="25474"/>
                  </a:lnTo>
                  <a:lnTo>
                    <a:pt x="163828" y="28825"/>
                  </a:lnTo>
                  <a:lnTo>
                    <a:pt x="150706" y="37065"/>
                  </a:lnTo>
                  <a:lnTo>
                    <a:pt x="143651" y="40787"/>
                  </a:lnTo>
                  <a:lnTo>
                    <a:pt x="136407" y="44114"/>
                  </a:lnTo>
                  <a:lnTo>
                    <a:pt x="129038" y="47179"/>
                  </a:lnTo>
                  <a:lnTo>
                    <a:pt x="122432" y="50069"/>
                  </a:lnTo>
                  <a:lnTo>
                    <a:pt x="110577" y="55538"/>
                  </a:lnTo>
                  <a:lnTo>
                    <a:pt x="105045" y="59028"/>
                  </a:lnTo>
                  <a:lnTo>
                    <a:pt x="99663" y="63049"/>
                  </a:lnTo>
                  <a:lnTo>
                    <a:pt x="94382" y="67422"/>
                  </a:lnTo>
                  <a:lnTo>
                    <a:pt x="90015" y="71185"/>
                  </a:lnTo>
                  <a:lnTo>
                    <a:pt x="86257" y="74540"/>
                  </a:lnTo>
                  <a:lnTo>
                    <a:pt x="82905" y="77623"/>
                  </a:lnTo>
                  <a:lnTo>
                    <a:pt x="81517" y="80525"/>
                  </a:lnTo>
                  <a:lnTo>
                    <a:pt x="81438" y="83306"/>
                  </a:lnTo>
                  <a:lnTo>
                    <a:pt x="82232" y="86007"/>
                  </a:lnTo>
                  <a:lnTo>
                    <a:pt x="84455" y="88654"/>
                  </a:lnTo>
                  <a:lnTo>
                    <a:pt x="87630" y="91266"/>
                  </a:lnTo>
                  <a:lnTo>
                    <a:pt x="91440" y="93854"/>
                  </a:lnTo>
                  <a:lnTo>
                    <a:pt x="95674" y="97272"/>
                  </a:lnTo>
                  <a:lnTo>
                    <a:pt x="100189" y="101245"/>
                  </a:lnTo>
                  <a:lnTo>
                    <a:pt x="104893" y="105586"/>
                  </a:lnTo>
                  <a:lnTo>
                    <a:pt x="110569" y="108481"/>
                  </a:lnTo>
                  <a:lnTo>
                    <a:pt x="116893" y="110410"/>
                  </a:lnTo>
                  <a:lnTo>
                    <a:pt x="123649" y="111696"/>
                  </a:lnTo>
                  <a:lnTo>
                    <a:pt x="130692" y="113401"/>
                  </a:lnTo>
                  <a:lnTo>
                    <a:pt x="137929" y="115384"/>
                  </a:lnTo>
                  <a:lnTo>
                    <a:pt x="145292" y="117552"/>
                  </a:lnTo>
                  <a:lnTo>
                    <a:pt x="162506" y="122219"/>
                  </a:lnTo>
                  <a:lnTo>
                    <a:pt x="171837" y="124649"/>
                  </a:lnTo>
                  <a:lnTo>
                    <a:pt x="179752" y="127116"/>
                  </a:lnTo>
                  <a:lnTo>
                    <a:pt x="186721" y="129607"/>
                  </a:lnTo>
                  <a:lnTo>
                    <a:pt x="193061" y="132114"/>
                  </a:lnTo>
                  <a:lnTo>
                    <a:pt x="198134" y="134632"/>
                  </a:lnTo>
                  <a:lnTo>
                    <a:pt x="202363" y="137158"/>
                  </a:lnTo>
                  <a:lnTo>
                    <a:pt x="206029" y="139688"/>
                  </a:lnTo>
                  <a:lnTo>
                    <a:pt x="212359" y="144757"/>
                  </a:lnTo>
                  <a:lnTo>
                    <a:pt x="215233" y="147295"/>
                  </a:lnTo>
                  <a:lnTo>
                    <a:pt x="217149" y="149833"/>
                  </a:lnTo>
                  <a:lnTo>
                    <a:pt x="219277" y="154911"/>
                  </a:lnTo>
                  <a:lnTo>
                    <a:pt x="218998" y="157450"/>
                  </a:lnTo>
                  <a:lnTo>
                    <a:pt x="217966" y="159990"/>
                  </a:lnTo>
                  <a:lnTo>
                    <a:pt x="216431" y="162530"/>
                  </a:lnTo>
                  <a:lnTo>
                    <a:pt x="210209" y="167609"/>
                  </a:lnTo>
                  <a:lnTo>
                    <a:pt x="206179" y="170149"/>
                  </a:lnTo>
                  <a:lnTo>
                    <a:pt x="201800" y="172689"/>
                  </a:lnTo>
                  <a:lnTo>
                    <a:pt x="192418" y="177769"/>
                  </a:lnTo>
                  <a:lnTo>
                    <a:pt x="169525" y="189434"/>
                  </a:lnTo>
                  <a:lnTo>
                    <a:pt x="160430" y="193166"/>
                  </a:lnTo>
                  <a:lnTo>
                    <a:pt x="150980" y="196500"/>
                  </a:lnTo>
                  <a:lnTo>
                    <a:pt x="115525" y="207935"/>
                  </a:lnTo>
                  <a:lnTo>
                    <a:pt x="106650" y="211427"/>
                  </a:lnTo>
                  <a:lnTo>
                    <a:pt x="97347" y="215447"/>
                  </a:lnTo>
                  <a:lnTo>
                    <a:pt x="87758" y="219821"/>
                  </a:lnTo>
                  <a:lnTo>
                    <a:pt x="78825" y="222737"/>
                  </a:lnTo>
                  <a:lnTo>
                    <a:pt x="70330" y="224681"/>
                  </a:lnTo>
                  <a:lnTo>
                    <a:pt x="62127" y="225977"/>
                  </a:lnTo>
                  <a:lnTo>
                    <a:pt x="54965" y="227688"/>
                  </a:lnTo>
                  <a:lnTo>
                    <a:pt x="48497" y="229675"/>
                  </a:lnTo>
                  <a:lnTo>
                    <a:pt x="42491" y="231846"/>
                  </a:lnTo>
                  <a:lnTo>
                    <a:pt x="37641" y="233294"/>
                  </a:lnTo>
                  <a:lnTo>
                    <a:pt x="33561" y="234259"/>
                  </a:lnTo>
                  <a:lnTo>
                    <a:pt x="22860" y="23618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"/>
            <p:cNvSpPr/>
            <p:nvPr/>
          </p:nvSpPr>
          <p:spPr>
            <a:xfrm>
              <a:off x="2697480" y="2349055"/>
              <a:ext cx="246062" cy="237896"/>
            </a:xfrm>
            <a:custGeom>
              <a:avLst/>
              <a:gdLst/>
              <a:ahLst/>
              <a:cxnLst/>
              <a:rect l="0" t="0" r="0" b="0"/>
              <a:pathLst>
                <a:path w="246062" h="237896">
                  <a:moveTo>
                    <a:pt x="38100" y="36005"/>
                  </a:moveTo>
                  <a:lnTo>
                    <a:pt x="38100" y="65490"/>
                  </a:lnTo>
                  <a:lnTo>
                    <a:pt x="37253" y="70055"/>
                  </a:lnTo>
                  <a:lnTo>
                    <a:pt x="35843" y="74792"/>
                  </a:lnTo>
                  <a:lnTo>
                    <a:pt x="34055" y="79643"/>
                  </a:lnTo>
                  <a:lnTo>
                    <a:pt x="32863" y="85417"/>
                  </a:lnTo>
                  <a:lnTo>
                    <a:pt x="32069" y="91806"/>
                  </a:lnTo>
                  <a:lnTo>
                    <a:pt x="31539" y="98606"/>
                  </a:lnTo>
                  <a:lnTo>
                    <a:pt x="31186" y="105679"/>
                  </a:lnTo>
                  <a:lnTo>
                    <a:pt x="30794" y="120312"/>
                  </a:lnTo>
                  <a:lnTo>
                    <a:pt x="30573" y="142829"/>
                  </a:lnTo>
                  <a:lnTo>
                    <a:pt x="31388" y="150401"/>
                  </a:lnTo>
                  <a:lnTo>
                    <a:pt x="32779" y="157989"/>
                  </a:lnTo>
                  <a:lnTo>
                    <a:pt x="34553" y="165588"/>
                  </a:lnTo>
                  <a:lnTo>
                    <a:pt x="36582" y="173193"/>
                  </a:lnTo>
                  <a:lnTo>
                    <a:pt x="41094" y="188418"/>
                  </a:lnTo>
                  <a:lnTo>
                    <a:pt x="45176" y="195187"/>
                  </a:lnTo>
                  <a:lnTo>
                    <a:pt x="50437" y="201393"/>
                  </a:lnTo>
                  <a:lnTo>
                    <a:pt x="56485" y="207224"/>
                  </a:lnTo>
                  <a:lnTo>
                    <a:pt x="63057" y="212804"/>
                  </a:lnTo>
                  <a:lnTo>
                    <a:pt x="69978" y="218218"/>
                  </a:lnTo>
                  <a:lnTo>
                    <a:pt x="77132" y="223520"/>
                  </a:lnTo>
                  <a:lnTo>
                    <a:pt x="85288" y="227055"/>
                  </a:lnTo>
                  <a:lnTo>
                    <a:pt x="94112" y="229412"/>
                  </a:lnTo>
                  <a:lnTo>
                    <a:pt x="103381" y="230983"/>
                  </a:lnTo>
                  <a:lnTo>
                    <a:pt x="112947" y="232877"/>
                  </a:lnTo>
                  <a:lnTo>
                    <a:pt x="132608" y="237239"/>
                  </a:lnTo>
                  <a:lnTo>
                    <a:pt x="142592" y="237895"/>
                  </a:lnTo>
                  <a:lnTo>
                    <a:pt x="152635" y="237485"/>
                  </a:lnTo>
                  <a:lnTo>
                    <a:pt x="162717" y="236365"/>
                  </a:lnTo>
                  <a:lnTo>
                    <a:pt x="171978" y="233925"/>
                  </a:lnTo>
                  <a:lnTo>
                    <a:pt x="180692" y="230605"/>
                  </a:lnTo>
                  <a:lnTo>
                    <a:pt x="189042" y="226698"/>
                  </a:lnTo>
                  <a:lnTo>
                    <a:pt x="197148" y="222400"/>
                  </a:lnTo>
                  <a:lnTo>
                    <a:pt x="205092" y="217842"/>
                  </a:lnTo>
                  <a:lnTo>
                    <a:pt x="212928" y="213110"/>
                  </a:lnTo>
                  <a:lnTo>
                    <a:pt x="219846" y="207415"/>
                  </a:lnTo>
                  <a:lnTo>
                    <a:pt x="226151" y="201078"/>
                  </a:lnTo>
                  <a:lnTo>
                    <a:pt x="232047" y="194314"/>
                  </a:lnTo>
                  <a:lnTo>
                    <a:pt x="236825" y="187264"/>
                  </a:lnTo>
                  <a:lnTo>
                    <a:pt x="240857" y="180025"/>
                  </a:lnTo>
                  <a:lnTo>
                    <a:pt x="244391" y="172658"/>
                  </a:lnTo>
                  <a:lnTo>
                    <a:pt x="245901" y="164361"/>
                  </a:lnTo>
                  <a:lnTo>
                    <a:pt x="246061" y="155442"/>
                  </a:lnTo>
                  <a:lnTo>
                    <a:pt x="245321" y="146110"/>
                  </a:lnTo>
                  <a:lnTo>
                    <a:pt x="243134" y="136501"/>
                  </a:lnTo>
                  <a:lnTo>
                    <a:pt x="239983" y="126709"/>
                  </a:lnTo>
                  <a:lnTo>
                    <a:pt x="236189" y="116794"/>
                  </a:lnTo>
                  <a:lnTo>
                    <a:pt x="230273" y="106798"/>
                  </a:lnTo>
                  <a:lnTo>
                    <a:pt x="222942" y="96747"/>
                  </a:lnTo>
                  <a:lnTo>
                    <a:pt x="214668" y="86660"/>
                  </a:lnTo>
                  <a:lnTo>
                    <a:pt x="205765" y="77395"/>
                  </a:lnTo>
                  <a:lnTo>
                    <a:pt x="196444" y="68678"/>
                  </a:lnTo>
                  <a:lnTo>
                    <a:pt x="186843" y="60327"/>
                  </a:lnTo>
                  <a:lnTo>
                    <a:pt x="176209" y="52220"/>
                  </a:lnTo>
                  <a:lnTo>
                    <a:pt x="164886" y="44275"/>
                  </a:lnTo>
                  <a:lnTo>
                    <a:pt x="153104" y="36438"/>
                  </a:lnTo>
                  <a:lnTo>
                    <a:pt x="141016" y="29521"/>
                  </a:lnTo>
                  <a:lnTo>
                    <a:pt x="128724" y="23216"/>
                  </a:lnTo>
                  <a:lnTo>
                    <a:pt x="116296" y="17319"/>
                  </a:lnTo>
                  <a:lnTo>
                    <a:pt x="103778" y="12541"/>
                  </a:lnTo>
                  <a:lnTo>
                    <a:pt x="91198" y="8509"/>
                  </a:lnTo>
                  <a:lnTo>
                    <a:pt x="78579" y="4974"/>
                  </a:lnTo>
                  <a:lnTo>
                    <a:pt x="67626" y="2618"/>
                  </a:lnTo>
                  <a:lnTo>
                    <a:pt x="57784" y="1047"/>
                  </a:lnTo>
                  <a:lnTo>
                    <a:pt x="48683" y="0"/>
                  </a:lnTo>
                  <a:lnTo>
                    <a:pt x="40075" y="148"/>
                  </a:lnTo>
                  <a:lnTo>
                    <a:pt x="31797" y="1094"/>
                  </a:lnTo>
                  <a:lnTo>
                    <a:pt x="23738" y="2571"/>
                  </a:lnTo>
                  <a:lnTo>
                    <a:pt x="17518" y="4403"/>
                  </a:lnTo>
                  <a:lnTo>
                    <a:pt x="12526" y="6470"/>
                  </a:lnTo>
                  <a:lnTo>
                    <a:pt x="8350" y="8695"/>
                  </a:lnTo>
                  <a:lnTo>
                    <a:pt x="5567" y="11025"/>
                  </a:lnTo>
                  <a:lnTo>
                    <a:pt x="3711" y="13425"/>
                  </a:lnTo>
                  <a:lnTo>
                    <a:pt x="0" y="2076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"/>
            <p:cNvSpPr/>
            <p:nvPr/>
          </p:nvSpPr>
          <p:spPr>
            <a:xfrm>
              <a:off x="3116580" y="2476816"/>
              <a:ext cx="175261" cy="14925"/>
            </a:xfrm>
            <a:custGeom>
              <a:avLst/>
              <a:gdLst/>
              <a:ahLst/>
              <a:cxnLst/>
              <a:rect l="0" t="0" r="0" b="0"/>
              <a:pathLst>
                <a:path w="175261" h="14925">
                  <a:moveTo>
                    <a:pt x="0" y="14924"/>
                  </a:moveTo>
                  <a:lnTo>
                    <a:pt x="0" y="8363"/>
                  </a:lnTo>
                  <a:lnTo>
                    <a:pt x="846" y="8010"/>
                  </a:lnTo>
                  <a:lnTo>
                    <a:pt x="4045" y="7618"/>
                  </a:lnTo>
                  <a:lnTo>
                    <a:pt x="8289" y="7444"/>
                  </a:lnTo>
                  <a:lnTo>
                    <a:pt x="10606" y="7397"/>
                  </a:lnTo>
                  <a:lnTo>
                    <a:pt x="14691" y="6520"/>
                  </a:lnTo>
                  <a:lnTo>
                    <a:pt x="19954" y="5087"/>
                  </a:lnTo>
                  <a:lnTo>
                    <a:pt x="26003" y="3286"/>
                  </a:lnTo>
                  <a:lnTo>
                    <a:pt x="33422" y="2086"/>
                  </a:lnTo>
                  <a:lnTo>
                    <a:pt x="41755" y="1285"/>
                  </a:lnTo>
                  <a:lnTo>
                    <a:pt x="50697" y="751"/>
                  </a:lnTo>
                  <a:lnTo>
                    <a:pt x="69663" y="158"/>
                  </a:lnTo>
                  <a:lnTo>
                    <a:pt x="79462" y="0"/>
                  </a:lnTo>
                  <a:lnTo>
                    <a:pt x="89381" y="742"/>
                  </a:lnTo>
                  <a:lnTo>
                    <a:pt x="99381" y="2083"/>
                  </a:lnTo>
                  <a:lnTo>
                    <a:pt x="109434" y="3823"/>
                  </a:lnTo>
                  <a:lnTo>
                    <a:pt x="119523" y="4983"/>
                  </a:lnTo>
                  <a:lnTo>
                    <a:pt x="129635" y="5757"/>
                  </a:lnTo>
                  <a:lnTo>
                    <a:pt x="148209" y="6617"/>
                  </a:lnTo>
                  <a:lnTo>
                    <a:pt x="175260" y="730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9"/>
            <p:cNvSpPr/>
            <p:nvPr/>
          </p:nvSpPr>
          <p:spPr>
            <a:xfrm>
              <a:off x="3139440" y="2567940"/>
              <a:ext cx="190501" cy="7593"/>
            </a:xfrm>
            <a:custGeom>
              <a:avLst/>
              <a:gdLst/>
              <a:ahLst/>
              <a:cxnLst/>
              <a:rect l="0" t="0" r="0" b="0"/>
              <a:pathLst>
                <a:path w="190501" h="7593">
                  <a:moveTo>
                    <a:pt x="0" y="0"/>
                  </a:moveTo>
                  <a:lnTo>
                    <a:pt x="4045" y="0"/>
                  </a:lnTo>
                  <a:lnTo>
                    <a:pt x="6084" y="847"/>
                  </a:lnTo>
                  <a:lnTo>
                    <a:pt x="8289" y="2258"/>
                  </a:lnTo>
                  <a:lnTo>
                    <a:pt x="10606" y="4045"/>
                  </a:lnTo>
                  <a:lnTo>
                    <a:pt x="12998" y="5237"/>
                  </a:lnTo>
                  <a:lnTo>
                    <a:pt x="15439" y="6031"/>
                  </a:lnTo>
                  <a:lnTo>
                    <a:pt x="17912" y="6561"/>
                  </a:lnTo>
                  <a:lnTo>
                    <a:pt x="21255" y="6914"/>
                  </a:lnTo>
                  <a:lnTo>
                    <a:pt x="25177" y="7149"/>
                  </a:lnTo>
                  <a:lnTo>
                    <a:pt x="29485" y="7306"/>
                  </a:lnTo>
                  <a:lnTo>
                    <a:pt x="47683" y="7527"/>
                  </a:lnTo>
                  <a:lnTo>
                    <a:pt x="73207" y="7592"/>
                  </a:lnTo>
                  <a:lnTo>
                    <a:pt x="82671" y="6755"/>
                  </a:lnTo>
                  <a:lnTo>
                    <a:pt x="92368" y="5350"/>
                  </a:lnTo>
                  <a:lnTo>
                    <a:pt x="102219" y="3567"/>
                  </a:lnTo>
                  <a:lnTo>
                    <a:pt x="112172" y="2378"/>
                  </a:lnTo>
                  <a:lnTo>
                    <a:pt x="122195" y="1585"/>
                  </a:lnTo>
                  <a:lnTo>
                    <a:pt x="132263" y="1057"/>
                  </a:lnTo>
                  <a:lnTo>
                    <a:pt x="150224" y="470"/>
                  </a:lnTo>
                  <a:lnTo>
                    <a:pt x="19050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0"/>
            <p:cNvSpPr/>
            <p:nvPr/>
          </p:nvSpPr>
          <p:spPr>
            <a:xfrm>
              <a:off x="3512952" y="2385060"/>
              <a:ext cx="45589" cy="228601"/>
            </a:xfrm>
            <a:custGeom>
              <a:avLst/>
              <a:gdLst/>
              <a:ahLst/>
              <a:cxnLst/>
              <a:rect l="0" t="0" r="0" b="0"/>
              <a:pathLst>
                <a:path w="45589" h="228601">
                  <a:moveTo>
                    <a:pt x="45588" y="0"/>
                  </a:moveTo>
                  <a:lnTo>
                    <a:pt x="45588" y="10606"/>
                  </a:lnTo>
                  <a:lnTo>
                    <a:pt x="44742" y="12998"/>
                  </a:lnTo>
                  <a:lnTo>
                    <a:pt x="43331" y="15438"/>
                  </a:lnTo>
                  <a:lnTo>
                    <a:pt x="41543" y="17912"/>
                  </a:lnTo>
                  <a:lnTo>
                    <a:pt x="40351" y="21255"/>
                  </a:lnTo>
                  <a:lnTo>
                    <a:pt x="39557" y="25177"/>
                  </a:lnTo>
                  <a:lnTo>
                    <a:pt x="39027" y="29484"/>
                  </a:lnTo>
                  <a:lnTo>
                    <a:pt x="38674" y="34050"/>
                  </a:lnTo>
                  <a:lnTo>
                    <a:pt x="38439" y="38787"/>
                  </a:lnTo>
                  <a:lnTo>
                    <a:pt x="38282" y="43638"/>
                  </a:lnTo>
                  <a:lnTo>
                    <a:pt x="37331" y="49412"/>
                  </a:lnTo>
                  <a:lnTo>
                    <a:pt x="35850" y="55801"/>
                  </a:lnTo>
                  <a:lnTo>
                    <a:pt x="34016" y="62601"/>
                  </a:lnTo>
                  <a:lnTo>
                    <a:pt x="29721" y="76929"/>
                  </a:lnTo>
                  <a:lnTo>
                    <a:pt x="27390" y="84307"/>
                  </a:lnTo>
                  <a:lnTo>
                    <a:pt x="22542" y="101534"/>
                  </a:lnTo>
                  <a:lnTo>
                    <a:pt x="20064" y="110869"/>
                  </a:lnTo>
                  <a:lnTo>
                    <a:pt x="15053" y="128015"/>
                  </a:lnTo>
                  <a:lnTo>
                    <a:pt x="12532" y="136143"/>
                  </a:lnTo>
                  <a:lnTo>
                    <a:pt x="10004" y="143256"/>
                  </a:lnTo>
                  <a:lnTo>
                    <a:pt x="7472" y="149691"/>
                  </a:lnTo>
                  <a:lnTo>
                    <a:pt x="4938" y="155674"/>
                  </a:lnTo>
                  <a:lnTo>
                    <a:pt x="3247" y="162203"/>
                  </a:lnTo>
                  <a:lnTo>
                    <a:pt x="2121" y="169095"/>
                  </a:lnTo>
                  <a:lnTo>
                    <a:pt x="1370" y="176230"/>
                  </a:lnTo>
                  <a:lnTo>
                    <a:pt x="870" y="182680"/>
                  </a:lnTo>
                  <a:lnTo>
                    <a:pt x="536" y="188674"/>
                  </a:lnTo>
                  <a:lnTo>
                    <a:pt x="66" y="202941"/>
                  </a:lnTo>
                  <a:lnTo>
                    <a:pt x="0" y="206414"/>
                  </a:lnTo>
                  <a:lnTo>
                    <a:pt x="803" y="210423"/>
                  </a:lnTo>
                  <a:lnTo>
                    <a:pt x="2184" y="214789"/>
                  </a:lnTo>
                  <a:lnTo>
                    <a:pt x="7488" y="2286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"/>
            <p:cNvSpPr/>
            <p:nvPr/>
          </p:nvSpPr>
          <p:spPr>
            <a:xfrm>
              <a:off x="3695700" y="2356077"/>
              <a:ext cx="266701" cy="242344"/>
            </a:xfrm>
            <a:custGeom>
              <a:avLst/>
              <a:gdLst/>
              <a:ahLst/>
              <a:cxnLst/>
              <a:rect l="0" t="0" r="0" b="0"/>
              <a:pathLst>
                <a:path w="266701" h="242344">
                  <a:moveTo>
                    <a:pt x="0" y="44223"/>
                  </a:moveTo>
                  <a:lnTo>
                    <a:pt x="0" y="40178"/>
                  </a:lnTo>
                  <a:lnTo>
                    <a:pt x="846" y="38140"/>
                  </a:lnTo>
                  <a:lnTo>
                    <a:pt x="6032" y="31043"/>
                  </a:lnTo>
                  <a:lnTo>
                    <a:pt x="11352" y="25345"/>
                  </a:lnTo>
                  <a:lnTo>
                    <a:pt x="18133" y="18498"/>
                  </a:lnTo>
                  <a:lnTo>
                    <a:pt x="25275" y="13599"/>
                  </a:lnTo>
                  <a:lnTo>
                    <a:pt x="29550" y="11107"/>
                  </a:lnTo>
                  <a:lnTo>
                    <a:pt x="34940" y="8599"/>
                  </a:lnTo>
                  <a:lnTo>
                    <a:pt x="41073" y="6080"/>
                  </a:lnTo>
                  <a:lnTo>
                    <a:pt x="47702" y="3555"/>
                  </a:lnTo>
                  <a:lnTo>
                    <a:pt x="53815" y="1871"/>
                  </a:lnTo>
                  <a:lnTo>
                    <a:pt x="59583" y="748"/>
                  </a:lnTo>
                  <a:lnTo>
                    <a:pt x="65122" y="0"/>
                  </a:lnTo>
                  <a:lnTo>
                    <a:pt x="71355" y="348"/>
                  </a:lnTo>
                  <a:lnTo>
                    <a:pt x="78051" y="1426"/>
                  </a:lnTo>
                  <a:lnTo>
                    <a:pt x="85053" y="2992"/>
                  </a:lnTo>
                  <a:lnTo>
                    <a:pt x="92262" y="4036"/>
                  </a:lnTo>
                  <a:lnTo>
                    <a:pt x="99609" y="4731"/>
                  </a:lnTo>
                  <a:lnTo>
                    <a:pt x="107045" y="5195"/>
                  </a:lnTo>
                  <a:lnTo>
                    <a:pt x="114544" y="6351"/>
                  </a:lnTo>
                  <a:lnTo>
                    <a:pt x="122082" y="7969"/>
                  </a:lnTo>
                  <a:lnTo>
                    <a:pt x="129649" y="9894"/>
                  </a:lnTo>
                  <a:lnTo>
                    <a:pt x="136386" y="12023"/>
                  </a:lnTo>
                  <a:lnTo>
                    <a:pt x="142571" y="14290"/>
                  </a:lnTo>
                  <a:lnTo>
                    <a:pt x="148387" y="16648"/>
                  </a:lnTo>
                  <a:lnTo>
                    <a:pt x="153958" y="19066"/>
                  </a:lnTo>
                  <a:lnTo>
                    <a:pt x="164664" y="24011"/>
                  </a:lnTo>
                  <a:lnTo>
                    <a:pt x="180211" y="31555"/>
                  </a:lnTo>
                  <a:lnTo>
                    <a:pt x="183641" y="34931"/>
                  </a:lnTo>
                  <a:lnTo>
                    <a:pt x="185927" y="38875"/>
                  </a:lnTo>
                  <a:lnTo>
                    <a:pt x="187452" y="43198"/>
                  </a:lnTo>
                  <a:lnTo>
                    <a:pt x="187621" y="47773"/>
                  </a:lnTo>
                  <a:lnTo>
                    <a:pt x="186887" y="52516"/>
                  </a:lnTo>
                  <a:lnTo>
                    <a:pt x="185551" y="57372"/>
                  </a:lnTo>
                  <a:lnTo>
                    <a:pt x="183815" y="61456"/>
                  </a:lnTo>
                  <a:lnTo>
                    <a:pt x="179626" y="68251"/>
                  </a:lnTo>
                  <a:lnTo>
                    <a:pt x="168464" y="84927"/>
                  </a:lnTo>
                  <a:lnTo>
                    <a:pt x="163109" y="90833"/>
                  </a:lnTo>
                  <a:lnTo>
                    <a:pt x="156999" y="96463"/>
                  </a:lnTo>
                  <a:lnTo>
                    <a:pt x="150386" y="101909"/>
                  </a:lnTo>
                  <a:lnTo>
                    <a:pt x="143437" y="107234"/>
                  </a:lnTo>
                  <a:lnTo>
                    <a:pt x="136266" y="112477"/>
                  </a:lnTo>
                  <a:lnTo>
                    <a:pt x="121522" y="122818"/>
                  </a:lnTo>
                  <a:lnTo>
                    <a:pt x="83768" y="148344"/>
                  </a:lnTo>
                  <a:lnTo>
                    <a:pt x="77012" y="153430"/>
                  </a:lnTo>
                  <a:lnTo>
                    <a:pt x="70814" y="158515"/>
                  </a:lnTo>
                  <a:lnTo>
                    <a:pt x="64989" y="163597"/>
                  </a:lnTo>
                  <a:lnTo>
                    <a:pt x="59413" y="168679"/>
                  </a:lnTo>
                  <a:lnTo>
                    <a:pt x="48701" y="178842"/>
                  </a:lnTo>
                  <a:lnTo>
                    <a:pt x="37196" y="190038"/>
                  </a:lnTo>
                  <a:lnTo>
                    <a:pt x="34958" y="193079"/>
                  </a:lnTo>
                  <a:lnTo>
                    <a:pt x="32470" y="198717"/>
                  </a:lnTo>
                  <a:lnTo>
                    <a:pt x="31364" y="204045"/>
                  </a:lnTo>
                  <a:lnTo>
                    <a:pt x="31070" y="206651"/>
                  </a:lnTo>
                  <a:lnTo>
                    <a:pt x="32566" y="209235"/>
                  </a:lnTo>
                  <a:lnTo>
                    <a:pt x="38745" y="214364"/>
                  </a:lnTo>
                  <a:lnTo>
                    <a:pt x="42764" y="216917"/>
                  </a:lnTo>
                  <a:lnTo>
                    <a:pt x="47136" y="219466"/>
                  </a:lnTo>
                  <a:lnTo>
                    <a:pt x="51744" y="222012"/>
                  </a:lnTo>
                  <a:lnTo>
                    <a:pt x="57355" y="224555"/>
                  </a:lnTo>
                  <a:lnTo>
                    <a:pt x="63638" y="227098"/>
                  </a:lnTo>
                  <a:lnTo>
                    <a:pt x="70365" y="229640"/>
                  </a:lnTo>
                  <a:lnTo>
                    <a:pt x="78237" y="231334"/>
                  </a:lnTo>
                  <a:lnTo>
                    <a:pt x="86871" y="232464"/>
                  </a:lnTo>
                  <a:lnTo>
                    <a:pt x="96014" y="233217"/>
                  </a:lnTo>
                  <a:lnTo>
                    <a:pt x="106343" y="234566"/>
                  </a:lnTo>
                  <a:lnTo>
                    <a:pt x="117462" y="236311"/>
                  </a:lnTo>
                  <a:lnTo>
                    <a:pt x="129108" y="238322"/>
                  </a:lnTo>
                  <a:lnTo>
                    <a:pt x="141951" y="239662"/>
                  </a:lnTo>
                  <a:lnTo>
                    <a:pt x="155595" y="240556"/>
                  </a:lnTo>
                  <a:lnTo>
                    <a:pt x="182607" y="241549"/>
                  </a:lnTo>
                  <a:lnTo>
                    <a:pt x="225285" y="242186"/>
                  </a:lnTo>
                  <a:lnTo>
                    <a:pt x="266700" y="24234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2"/>
            <p:cNvSpPr/>
            <p:nvPr/>
          </p:nvSpPr>
          <p:spPr>
            <a:xfrm>
              <a:off x="881637" y="3086100"/>
              <a:ext cx="368044" cy="434206"/>
            </a:xfrm>
            <a:custGeom>
              <a:avLst/>
              <a:gdLst/>
              <a:ahLst/>
              <a:cxnLst/>
              <a:rect l="0" t="0" r="0" b="0"/>
              <a:pathLst>
                <a:path w="368044" h="434206">
                  <a:moveTo>
                    <a:pt x="368043" y="0"/>
                  </a:moveTo>
                  <a:lnTo>
                    <a:pt x="368043" y="8091"/>
                  </a:lnTo>
                  <a:lnTo>
                    <a:pt x="365785" y="16578"/>
                  </a:lnTo>
                  <a:lnTo>
                    <a:pt x="362012" y="28619"/>
                  </a:lnTo>
                  <a:lnTo>
                    <a:pt x="360283" y="37273"/>
                  </a:lnTo>
                  <a:lnTo>
                    <a:pt x="349910" y="79969"/>
                  </a:lnTo>
                  <a:lnTo>
                    <a:pt x="348334" y="89720"/>
                  </a:lnTo>
                  <a:lnTo>
                    <a:pt x="347284" y="99606"/>
                  </a:lnTo>
                  <a:lnTo>
                    <a:pt x="346584" y="109584"/>
                  </a:lnTo>
                  <a:lnTo>
                    <a:pt x="345270" y="119623"/>
                  </a:lnTo>
                  <a:lnTo>
                    <a:pt x="343548" y="129702"/>
                  </a:lnTo>
                  <a:lnTo>
                    <a:pt x="341553" y="139808"/>
                  </a:lnTo>
                  <a:lnTo>
                    <a:pt x="340223" y="150779"/>
                  </a:lnTo>
                  <a:lnTo>
                    <a:pt x="339336" y="162326"/>
                  </a:lnTo>
                  <a:lnTo>
                    <a:pt x="338745" y="174257"/>
                  </a:lnTo>
                  <a:lnTo>
                    <a:pt x="338089" y="196546"/>
                  </a:lnTo>
                  <a:lnTo>
                    <a:pt x="337632" y="248713"/>
                  </a:lnTo>
                  <a:lnTo>
                    <a:pt x="337572" y="295647"/>
                  </a:lnTo>
                  <a:lnTo>
                    <a:pt x="338416" y="303779"/>
                  </a:lnTo>
                  <a:lnTo>
                    <a:pt x="339825" y="311739"/>
                  </a:lnTo>
                  <a:lnTo>
                    <a:pt x="341611" y="319586"/>
                  </a:lnTo>
                  <a:lnTo>
                    <a:pt x="343595" y="332820"/>
                  </a:lnTo>
                  <a:lnTo>
                    <a:pt x="344478" y="344347"/>
                  </a:lnTo>
                  <a:lnTo>
                    <a:pt x="344869" y="355114"/>
                  </a:lnTo>
                  <a:lnTo>
                    <a:pt x="345175" y="372789"/>
                  </a:lnTo>
                  <a:lnTo>
                    <a:pt x="345181" y="369160"/>
                  </a:lnTo>
                  <a:lnTo>
                    <a:pt x="340666" y="362756"/>
                  </a:lnTo>
                  <a:lnTo>
                    <a:pt x="330863" y="351887"/>
                  </a:lnTo>
                  <a:lnTo>
                    <a:pt x="320338" y="338790"/>
                  </a:lnTo>
                  <a:lnTo>
                    <a:pt x="310434" y="326680"/>
                  </a:lnTo>
                  <a:lnTo>
                    <a:pt x="304237" y="321080"/>
                  </a:lnTo>
                  <a:lnTo>
                    <a:pt x="297566" y="315653"/>
                  </a:lnTo>
                  <a:lnTo>
                    <a:pt x="290578" y="310342"/>
                  </a:lnTo>
                  <a:lnTo>
                    <a:pt x="276041" y="299925"/>
                  </a:lnTo>
                  <a:lnTo>
                    <a:pt x="267762" y="294777"/>
                  </a:lnTo>
                  <a:lnTo>
                    <a:pt x="258856" y="289652"/>
                  </a:lnTo>
                  <a:lnTo>
                    <a:pt x="249532" y="284541"/>
                  </a:lnTo>
                  <a:lnTo>
                    <a:pt x="240775" y="280287"/>
                  </a:lnTo>
                  <a:lnTo>
                    <a:pt x="232398" y="276605"/>
                  </a:lnTo>
                  <a:lnTo>
                    <a:pt x="224273" y="273303"/>
                  </a:lnTo>
                  <a:lnTo>
                    <a:pt x="215470" y="270256"/>
                  </a:lnTo>
                  <a:lnTo>
                    <a:pt x="206214" y="267377"/>
                  </a:lnTo>
                  <a:lnTo>
                    <a:pt x="196657" y="264611"/>
                  </a:lnTo>
                  <a:lnTo>
                    <a:pt x="186053" y="261921"/>
                  </a:lnTo>
                  <a:lnTo>
                    <a:pt x="162981" y="256674"/>
                  </a:lnTo>
                  <a:lnTo>
                    <a:pt x="152595" y="254936"/>
                  </a:lnTo>
                  <a:lnTo>
                    <a:pt x="143131" y="253777"/>
                  </a:lnTo>
                  <a:lnTo>
                    <a:pt x="134282" y="253005"/>
                  </a:lnTo>
                  <a:lnTo>
                    <a:pt x="124149" y="252490"/>
                  </a:lnTo>
                  <a:lnTo>
                    <a:pt x="101601" y="251918"/>
                  </a:lnTo>
                  <a:lnTo>
                    <a:pt x="91355" y="252612"/>
                  </a:lnTo>
                  <a:lnTo>
                    <a:pt x="81985" y="253921"/>
                  </a:lnTo>
                  <a:lnTo>
                    <a:pt x="73197" y="255641"/>
                  </a:lnTo>
                  <a:lnTo>
                    <a:pt x="64800" y="258481"/>
                  </a:lnTo>
                  <a:lnTo>
                    <a:pt x="56661" y="262067"/>
                  </a:lnTo>
                  <a:lnTo>
                    <a:pt x="48695" y="266152"/>
                  </a:lnTo>
                  <a:lnTo>
                    <a:pt x="41691" y="270568"/>
                  </a:lnTo>
                  <a:lnTo>
                    <a:pt x="35329" y="275205"/>
                  </a:lnTo>
                  <a:lnTo>
                    <a:pt x="29393" y="279990"/>
                  </a:lnTo>
                  <a:lnTo>
                    <a:pt x="18284" y="289822"/>
                  </a:lnTo>
                  <a:lnTo>
                    <a:pt x="8548" y="299837"/>
                  </a:lnTo>
                  <a:lnTo>
                    <a:pt x="1399" y="309932"/>
                  </a:lnTo>
                  <a:lnTo>
                    <a:pt x="0" y="315841"/>
                  </a:lnTo>
                  <a:lnTo>
                    <a:pt x="704" y="329181"/>
                  </a:lnTo>
                  <a:lnTo>
                    <a:pt x="2924" y="336294"/>
                  </a:lnTo>
                  <a:lnTo>
                    <a:pt x="6097" y="343576"/>
                  </a:lnTo>
                  <a:lnTo>
                    <a:pt x="9906" y="350970"/>
                  </a:lnTo>
                  <a:lnTo>
                    <a:pt x="18653" y="363703"/>
                  </a:lnTo>
                  <a:lnTo>
                    <a:pt x="29032" y="375005"/>
                  </a:lnTo>
                  <a:lnTo>
                    <a:pt x="35356" y="380390"/>
                  </a:lnTo>
                  <a:lnTo>
                    <a:pt x="42112" y="385674"/>
                  </a:lnTo>
                  <a:lnTo>
                    <a:pt x="50002" y="390889"/>
                  </a:lnTo>
                  <a:lnTo>
                    <a:pt x="58649" y="396059"/>
                  </a:lnTo>
                  <a:lnTo>
                    <a:pt x="67800" y="401200"/>
                  </a:lnTo>
                  <a:lnTo>
                    <a:pt x="78135" y="405473"/>
                  </a:lnTo>
                  <a:lnTo>
                    <a:pt x="89258" y="409168"/>
                  </a:lnTo>
                  <a:lnTo>
                    <a:pt x="100906" y="412479"/>
                  </a:lnTo>
                  <a:lnTo>
                    <a:pt x="112905" y="415533"/>
                  </a:lnTo>
                  <a:lnTo>
                    <a:pt x="137526" y="421183"/>
                  </a:lnTo>
                  <a:lnTo>
                    <a:pt x="175188" y="429125"/>
                  </a:lnTo>
                  <a:lnTo>
                    <a:pt x="187826" y="430863"/>
                  </a:lnTo>
                  <a:lnTo>
                    <a:pt x="200485" y="432022"/>
                  </a:lnTo>
                  <a:lnTo>
                    <a:pt x="213158" y="432795"/>
                  </a:lnTo>
                  <a:lnTo>
                    <a:pt x="240785" y="433653"/>
                  </a:lnTo>
                  <a:lnTo>
                    <a:pt x="291824" y="434205"/>
                  </a:lnTo>
                  <a:lnTo>
                    <a:pt x="301990" y="433403"/>
                  </a:lnTo>
                  <a:lnTo>
                    <a:pt x="311308" y="432022"/>
                  </a:lnTo>
                  <a:lnTo>
                    <a:pt x="320059" y="430255"/>
                  </a:lnTo>
                  <a:lnTo>
                    <a:pt x="327588" y="429077"/>
                  </a:lnTo>
                  <a:lnTo>
                    <a:pt x="334299" y="428291"/>
                  </a:lnTo>
                  <a:lnTo>
                    <a:pt x="345426" y="427418"/>
                  </a:lnTo>
                  <a:lnTo>
                    <a:pt x="360423" y="4267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"/>
            <p:cNvSpPr/>
            <p:nvPr/>
          </p:nvSpPr>
          <p:spPr>
            <a:xfrm>
              <a:off x="1275709" y="3406140"/>
              <a:ext cx="224803" cy="135616"/>
            </a:xfrm>
            <a:custGeom>
              <a:avLst/>
              <a:gdLst/>
              <a:ahLst/>
              <a:cxnLst/>
              <a:rect l="0" t="0" r="0" b="0"/>
              <a:pathLst>
                <a:path w="224803" h="135616">
                  <a:moveTo>
                    <a:pt x="164471" y="15240"/>
                  </a:moveTo>
                  <a:lnTo>
                    <a:pt x="168517" y="15240"/>
                  </a:lnTo>
                  <a:lnTo>
                    <a:pt x="169708" y="14393"/>
                  </a:lnTo>
                  <a:lnTo>
                    <a:pt x="170502" y="12982"/>
                  </a:lnTo>
                  <a:lnTo>
                    <a:pt x="171032" y="11195"/>
                  </a:lnTo>
                  <a:lnTo>
                    <a:pt x="172232" y="10003"/>
                  </a:lnTo>
                  <a:lnTo>
                    <a:pt x="173878" y="9209"/>
                  </a:lnTo>
                  <a:lnTo>
                    <a:pt x="178559" y="7934"/>
                  </a:lnTo>
                  <a:lnTo>
                    <a:pt x="178096" y="6983"/>
                  </a:lnTo>
                  <a:lnTo>
                    <a:pt x="175325" y="3668"/>
                  </a:lnTo>
                  <a:lnTo>
                    <a:pt x="173400" y="2445"/>
                  </a:lnTo>
                  <a:lnTo>
                    <a:pt x="169004" y="1087"/>
                  </a:lnTo>
                  <a:lnTo>
                    <a:pt x="165800" y="725"/>
                  </a:lnTo>
                  <a:lnTo>
                    <a:pt x="161970" y="483"/>
                  </a:lnTo>
                  <a:lnTo>
                    <a:pt x="157724" y="322"/>
                  </a:lnTo>
                  <a:lnTo>
                    <a:pt x="153200" y="1061"/>
                  </a:lnTo>
                  <a:lnTo>
                    <a:pt x="148490" y="2401"/>
                  </a:lnTo>
                  <a:lnTo>
                    <a:pt x="143657" y="4141"/>
                  </a:lnTo>
                  <a:lnTo>
                    <a:pt x="137895" y="5300"/>
                  </a:lnTo>
                  <a:lnTo>
                    <a:pt x="131514" y="6074"/>
                  </a:lnTo>
                  <a:lnTo>
                    <a:pt x="124719" y="6589"/>
                  </a:lnTo>
                  <a:lnTo>
                    <a:pt x="117650" y="8626"/>
                  </a:lnTo>
                  <a:lnTo>
                    <a:pt x="110397" y="11677"/>
                  </a:lnTo>
                  <a:lnTo>
                    <a:pt x="103022" y="15405"/>
                  </a:lnTo>
                  <a:lnTo>
                    <a:pt x="94718" y="18737"/>
                  </a:lnTo>
                  <a:lnTo>
                    <a:pt x="85796" y="21804"/>
                  </a:lnTo>
                  <a:lnTo>
                    <a:pt x="76461" y="24696"/>
                  </a:lnTo>
                  <a:lnTo>
                    <a:pt x="67698" y="28317"/>
                  </a:lnTo>
                  <a:lnTo>
                    <a:pt x="59316" y="32425"/>
                  </a:lnTo>
                  <a:lnTo>
                    <a:pt x="51187" y="36856"/>
                  </a:lnTo>
                  <a:lnTo>
                    <a:pt x="43229" y="42351"/>
                  </a:lnTo>
                  <a:lnTo>
                    <a:pt x="35383" y="48554"/>
                  </a:lnTo>
                  <a:lnTo>
                    <a:pt x="27612" y="55230"/>
                  </a:lnTo>
                  <a:lnTo>
                    <a:pt x="20739" y="61373"/>
                  </a:lnTo>
                  <a:lnTo>
                    <a:pt x="8585" y="72715"/>
                  </a:lnTo>
                  <a:lnTo>
                    <a:pt x="4667" y="78110"/>
                  </a:lnTo>
                  <a:lnTo>
                    <a:pt x="2055" y="83400"/>
                  </a:lnTo>
                  <a:lnTo>
                    <a:pt x="314" y="88620"/>
                  </a:lnTo>
                  <a:lnTo>
                    <a:pt x="0" y="93793"/>
                  </a:lnTo>
                  <a:lnTo>
                    <a:pt x="637" y="98936"/>
                  </a:lnTo>
                  <a:lnTo>
                    <a:pt x="1908" y="104057"/>
                  </a:lnTo>
                  <a:lnTo>
                    <a:pt x="5296" y="108318"/>
                  </a:lnTo>
                  <a:lnTo>
                    <a:pt x="10094" y="112005"/>
                  </a:lnTo>
                  <a:lnTo>
                    <a:pt x="15833" y="115310"/>
                  </a:lnTo>
                  <a:lnTo>
                    <a:pt x="23046" y="118360"/>
                  </a:lnTo>
                  <a:lnTo>
                    <a:pt x="31241" y="121240"/>
                  </a:lnTo>
                  <a:lnTo>
                    <a:pt x="40091" y="124007"/>
                  </a:lnTo>
                  <a:lnTo>
                    <a:pt x="58955" y="129339"/>
                  </a:lnTo>
                  <a:lnTo>
                    <a:pt x="68728" y="131946"/>
                  </a:lnTo>
                  <a:lnTo>
                    <a:pt x="78629" y="133684"/>
                  </a:lnTo>
                  <a:lnTo>
                    <a:pt x="88616" y="134843"/>
                  </a:lnTo>
                  <a:lnTo>
                    <a:pt x="98661" y="135615"/>
                  </a:lnTo>
                  <a:lnTo>
                    <a:pt x="108745" y="135283"/>
                  </a:lnTo>
                  <a:lnTo>
                    <a:pt x="118853" y="134216"/>
                  </a:lnTo>
                  <a:lnTo>
                    <a:pt x="128979" y="132657"/>
                  </a:lnTo>
                  <a:lnTo>
                    <a:pt x="139117" y="130772"/>
                  </a:lnTo>
                  <a:lnTo>
                    <a:pt x="159411" y="126418"/>
                  </a:lnTo>
                  <a:lnTo>
                    <a:pt x="168718" y="123226"/>
                  </a:lnTo>
                  <a:lnTo>
                    <a:pt x="177462" y="119404"/>
                  </a:lnTo>
                  <a:lnTo>
                    <a:pt x="185832" y="115163"/>
                  </a:lnTo>
                  <a:lnTo>
                    <a:pt x="193105" y="110642"/>
                  </a:lnTo>
                  <a:lnTo>
                    <a:pt x="199647" y="105934"/>
                  </a:lnTo>
                  <a:lnTo>
                    <a:pt x="205702" y="101103"/>
                  </a:lnTo>
                  <a:lnTo>
                    <a:pt x="210585" y="96188"/>
                  </a:lnTo>
                  <a:lnTo>
                    <a:pt x="214687" y="91219"/>
                  </a:lnTo>
                  <a:lnTo>
                    <a:pt x="218268" y="86213"/>
                  </a:lnTo>
                  <a:lnTo>
                    <a:pt x="220656" y="81182"/>
                  </a:lnTo>
                  <a:lnTo>
                    <a:pt x="222248" y="76134"/>
                  </a:lnTo>
                  <a:lnTo>
                    <a:pt x="223309" y="71076"/>
                  </a:lnTo>
                  <a:lnTo>
                    <a:pt x="224016" y="65164"/>
                  </a:lnTo>
                  <a:lnTo>
                    <a:pt x="224488" y="58683"/>
                  </a:lnTo>
                  <a:lnTo>
                    <a:pt x="224802" y="51822"/>
                  </a:lnTo>
                  <a:lnTo>
                    <a:pt x="224165" y="45554"/>
                  </a:lnTo>
                  <a:lnTo>
                    <a:pt x="222894" y="39683"/>
                  </a:lnTo>
                  <a:lnTo>
                    <a:pt x="221200" y="34075"/>
                  </a:lnTo>
                  <a:lnTo>
                    <a:pt x="219223" y="28644"/>
                  </a:lnTo>
                  <a:lnTo>
                    <a:pt x="217059" y="23329"/>
                  </a:lnTo>
                  <a:lnTo>
                    <a:pt x="214770" y="18092"/>
                  </a:lnTo>
                  <a:lnTo>
                    <a:pt x="213244" y="13756"/>
                  </a:lnTo>
                  <a:lnTo>
                    <a:pt x="212226" y="10017"/>
                  </a:lnTo>
                  <a:lnTo>
                    <a:pt x="21019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4"/>
            <p:cNvSpPr/>
            <p:nvPr/>
          </p:nvSpPr>
          <p:spPr>
            <a:xfrm>
              <a:off x="1571815" y="3200400"/>
              <a:ext cx="270723" cy="350066"/>
            </a:xfrm>
            <a:custGeom>
              <a:avLst/>
              <a:gdLst/>
              <a:ahLst/>
              <a:cxnLst/>
              <a:rect l="0" t="0" r="0" b="0"/>
              <a:pathLst>
                <a:path w="270723" h="350066">
                  <a:moveTo>
                    <a:pt x="203645" y="0"/>
                  </a:moveTo>
                  <a:lnTo>
                    <a:pt x="210206" y="6561"/>
                  </a:lnTo>
                  <a:lnTo>
                    <a:pt x="210795" y="9407"/>
                  </a:lnTo>
                  <a:lnTo>
                    <a:pt x="211172" y="18133"/>
                  </a:lnTo>
                  <a:lnTo>
                    <a:pt x="211263" y="65122"/>
                  </a:lnTo>
                  <a:lnTo>
                    <a:pt x="212110" y="72202"/>
                  </a:lnTo>
                  <a:lnTo>
                    <a:pt x="213522" y="80308"/>
                  </a:lnTo>
                  <a:lnTo>
                    <a:pt x="215310" y="89099"/>
                  </a:lnTo>
                  <a:lnTo>
                    <a:pt x="216501" y="98346"/>
                  </a:lnTo>
                  <a:lnTo>
                    <a:pt x="217296" y="107897"/>
                  </a:lnTo>
                  <a:lnTo>
                    <a:pt x="217826" y="117651"/>
                  </a:lnTo>
                  <a:lnTo>
                    <a:pt x="219025" y="126694"/>
                  </a:lnTo>
                  <a:lnTo>
                    <a:pt x="220672" y="135263"/>
                  </a:lnTo>
                  <a:lnTo>
                    <a:pt x="229398" y="171310"/>
                  </a:lnTo>
                  <a:lnTo>
                    <a:pt x="230974" y="181094"/>
                  </a:lnTo>
                  <a:lnTo>
                    <a:pt x="232024" y="191003"/>
                  </a:lnTo>
                  <a:lnTo>
                    <a:pt x="232724" y="200995"/>
                  </a:lnTo>
                  <a:lnTo>
                    <a:pt x="234038" y="211044"/>
                  </a:lnTo>
                  <a:lnTo>
                    <a:pt x="235761" y="221129"/>
                  </a:lnTo>
                  <a:lnTo>
                    <a:pt x="237755" y="231239"/>
                  </a:lnTo>
                  <a:lnTo>
                    <a:pt x="239932" y="240520"/>
                  </a:lnTo>
                  <a:lnTo>
                    <a:pt x="242230" y="249247"/>
                  </a:lnTo>
                  <a:lnTo>
                    <a:pt x="247040" y="265716"/>
                  </a:lnTo>
                  <a:lnTo>
                    <a:pt x="252001" y="281503"/>
                  </a:lnTo>
                  <a:lnTo>
                    <a:pt x="254509" y="287575"/>
                  </a:lnTo>
                  <a:lnTo>
                    <a:pt x="259554" y="296580"/>
                  </a:lnTo>
                  <a:lnTo>
                    <a:pt x="264618" y="305662"/>
                  </a:lnTo>
                  <a:lnTo>
                    <a:pt x="270722" y="317200"/>
                  </a:lnTo>
                  <a:lnTo>
                    <a:pt x="270377" y="318147"/>
                  </a:lnTo>
                  <a:lnTo>
                    <a:pt x="269300" y="318778"/>
                  </a:lnTo>
                  <a:lnTo>
                    <a:pt x="265845" y="319479"/>
                  </a:lnTo>
                  <a:lnTo>
                    <a:pt x="261487" y="319791"/>
                  </a:lnTo>
                  <a:lnTo>
                    <a:pt x="254471" y="317672"/>
                  </a:lnTo>
                  <a:lnTo>
                    <a:pt x="250229" y="315921"/>
                  </a:lnTo>
                  <a:lnTo>
                    <a:pt x="244861" y="313908"/>
                  </a:lnTo>
                  <a:lnTo>
                    <a:pt x="232123" y="309413"/>
                  </a:lnTo>
                  <a:lnTo>
                    <a:pt x="225170" y="306182"/>
                  </a:lnTo>
                  <a:lnTo>
                    <a:pt x="217995" y="302335"/>
                  </a:lnTo>
                  <a:lnTo>
                    <a:pt x="210672" y="298076"/>
                  </a:lnTo>
                  <a:lnTo>
                    <a:pt x="201557" y="293544"/>
                  </a:lnTo>
                  <a:lnTo>
                    <a:pt x="191246" y="288830"/>
                  </a:lnTo>
                  <a:lnTo>
                    <a:pt x="180139" y="283993"/>
                  </a:lnTo>
                  <a:lnTo>
                    <a:pt x="169348" y="279922"/>
                  </a:lnTo>
                  <a:lnTo>
                    <a:pt x="158767" y="276362"/>
                  </a:lnTo>
                  <a:lnTo>
                    <a:pt x="148326" y="273141"/>
                  </a:lnTo>
                  <a:lnTo>
                    <a:pt x="127695" y="267305"/>
                  </a:lnTo>
                  <a:lnTo>
                    <a:pt x="86854" y="256660"/>
                  </a:lnTo>
                  <a:lnTo>
                    <a:pt x="77525" y="254926"/>
                  </a:lnTo>
                  <a:lnTo>
                    <a:pt x="68765" y="253771"/>
                  </a:lnTo>
                  <a:lnTo>
                    <a:pt x="60385" y="253000"/>
                  </a:lnTo>
                  <a:lnTo>
                    <a:pt x="52258" y="252487"/>
                  </a:lnTo>
                  <a:lnTo>
                    <a:pt x="36456" y="251917"/>
                  </a:lnTo>
                  <a:lnTo>
                    <a:pt x="29532" y="252611"/>
                  </a:lnTo>
                  <a:lnTo>
                    <a:pt x="23223" y="253921"/>
                  </a:lnTo>
                  <a:lnTo>
                    <a:pt x="17324" y="255641"/>
                  </a:lnTo>
                  <a:lnTo>
                    <a:pt x="12544" y="257634"/>
                  </a:lnTo>
                  <a:lnTo>
                    <a:pt x="4976" y="262106"/>
                  </a:lnTo>
                  <a:lnTo>
                    <a:pt x="2619" y="264484"/>
                  </a:lnTo>
                  <a:lnTo>
                    <a:pt x="1048" y="266916"/>
                  </a:lnTo>
                  <a:lnTo>
                    <a:pt x="0" y="269384"/>
                  </a:lnTo>
                  <a:lnTo>
                    <a:pt x="995" y="272723"/>
                  </a:lnTo>
                  <a:lnTo>
                    <a:pt x="6616" y="280948"/>
                  </a:lnTo>
                  <a:lnTo>
                    <a:pt x="14759" y="290248"/>
                  </a:lnTo>
                  <a:lnTo>
                    <a:pt x="19301" y="295099"/>
                  </a:lnTo>
                  <a:lnTo>
                    <a:pt x="25716" y="299179"/>
                  </a:lnTo>
                  <a:lnTo>
                    <a:pt x="33379" y="302746"/>
                  </a:lnTo>
                  <a:lnTo>
                    <a:pt x="41874" y="305971"/>
                  </a:lnTo>
                  <a:lnTo>
                    <a:pt x="50925" y="309814"/>
                  </a:lnTo>
                  <a:lnTo>
                    <a:pt x="70011" y="318600"/>
                  </a:lnTo>
                  <a:lnTo>
                    <a:pt x="80690" y="322466"/>
                  </a:lnTo>
                  <a:lnTo>
                    <a:pt x="92041" y="325891"/>
                  </a:lnTo>
                  <a:lnTo>
                    <a:pt x="103843" y="329021"/>
                  </a:lnTo>
                  <a:lnTo>
                    <a:pt x="128244" y="334756"/>
                  </a:lnTo>
                  <a:lnTo>
                    <a:pt x="152354" y="340127"/>
                  </a:lnTo>
                  <a:lnTo>
                    <a:pt x="174358" y="345337"/>
                  </a:lnTo>
                  <a:lnTo>
                    <a:pt x="184967" y="347064"/>
                  </a:lnTo>
                  <a:lnTo>
                    <a:pt x="195426" y="348216"/>
                  </a:lnTo>
                  <a:lnTo>
                    <a:pt x="205786" y="348984"/>
                  </a:lnTo>
                  <a:lnTo>
                    <a:pt x="221812" y="349838"/>
                  </a:lnTo>
                  <a:lnTo>
                    <a:pt x="228457" y="350065"/>
                  </a:lnTo>
                  <a:lnTo>
                    <a:pt x="234579" y="349370"/>
                  </a:lnTo>
                  <a:lnTo>
                    <a:pt x="240354" y="348060"/>
                  </a:lnTo>
                  <a:lnTo>
                    <a:pt x="256985" y="3429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5"/>
            <p:cNvSpPr/>
            <p:nvPr/>
          </p:nvSpPr>
          <p:spPr>
            <a:xfrm>
              <a:off x="1944135" y="3444333"/>
              <a:ext cx="189466" cy="144688"/>
            </a:xfrm>
            <a:custGeom>
              <a:avLst/>
              <a:gdLst/>
              <a:ahLst/>
              <a:cxnLst/>
              <a:rect l="0" t="0" r="0" b="0"/>
              <a:pathLst>
                <a:path w="189466" h="144688">
                  <a:moveTo>
                    <a:pt x="189465" y="7527"/>
                  </a:moveTo>
                  <a:lnTo>
                    <a:pt x="182904" y="7527"/>
                  </a:lnTo>
                  <a:lnTo>
                    <a:pt x="178114" y="3482"/>
                  </a:lnTo>
                  <a:lnTo>
                    <a:pt x="175124" y="2290"/>
                  </a:lnTo>
                  <a:lnTo>
                    <a:pt x="171438" y="1496"/>
                  </a:lnTo>
                  <a:lnTo>
                    <a:pt x="167287" y="966"/>
                  </a:lnTo>
                  <a:lnTo>
                    <a:pt x="162827" y="613"/>
                  </a:lnTo>
                  <a:lnTo>
                    <a:pt x="158159" y="378"/>
                  </a:lnTo>
                  <a:lnTo>
                    <a:pt x="153355" y="221"/>
                  </a:lnTo>
                  <a:lnTo>
                    <a:pt x="134457" y="0"/>
                  </a:lnTo>
                  <a:lnTo>
                    <a:pt x="126546" y="816"/>
                  </a:lnTo>
                  <a:lnTo>
                    <a:pt x="117886" y="2206"/>
                  </a:lnTo>
                  <a:lnTo>
                    <a:pt x="108726" y="3980"/>
                  </a:lnTo>
                  <a:lnTo>
                    <a:pt x="99232" y="5162"/>
                  </a:lnTo>
                  <a:lnTo>
                    <a:pt x="89517" y="5951"/>
                  </a:lnTo>
                  <a:lnTo>
                    <a:pt x="79653" y="6476"/>
                  </a:lnTo>
                  <a:lnTo>
                    <a:pt x="70537" y="7673"/>
                  </a:lnTo>
                  <a:lnTo>
                    <a:pt x="61920" y="9318"/>
                  </a:lnTo>
                  <a:lnTo>
                    <a:pt x="53635" y="11261"/>
                  </a:lnTo>
                  <a:lnTo>
                    <a:pt x="45571" y="13403"/>
                  </a:lnTo>
                  <a:lnTo>
                    <a:pt x="29839" y="18041"/>
                  </a:lnTo>
                  <a:lnTo>
                    <a:pt x="22934" y="19616"/>
                  </a:lnTo>
                  <a:lnTo>
                    <a:pt x="16638" y="20667"/>
                  </a:lnTo>
                  <a:lnTo>
                    <a:pt x="10747" y="21367"/>
                  </a:lnTo>
                  <a:lnTo>
                    <a:pt x="6820" y="22680"/>
                  </a:lnTo>
                  <a:lnTo>
                    <a:pt x="4202" y="24403"/>
                  </a:lnTo>
                  <a:lnTo>
                    <a:pt x="2456" y="26397"/>
                  </a:lnTo>
                  <a:lnTo>
                    <a:pt x="1293" y="28574"/>
                  </a:lnTo>
                  <a:lnTo>
                    <a:pt x="517" y="30872"/>
                  </a:lnTo>
                  <a:lnTo>
                    <a:pt x="0" y="33250"/>
                  </a:lnTo>
                  <a:lnTo>
                    <a:pt x="1348" y="35682"/>
                  </a:lnTo>
                  <a:lnTo>
                    <a:pt x="3940" y="38151"/>
                  </a:lnTo>
                  <a:lnTo>
                    <a:pt x="7362" y="40643"/>
                  </a:lnTo>
                  <a:lnTo>
                    <a:pt x="11336" y="43151"/>
                  </a:lnTo>
                  <a:lnTo>
                    <a:pt x="15680" y="45670"/>
                  </a:lnTo>
                  <a:lnTo>
                    <a:pt x="20268" y="48195"/>
                  </a:lnTo>
                  <a:lnTo>
                    <a:pt x="25867" y="50726"/>
                  </a:lnTo>
                  <a:lnTo>
                    <a:pt x="32140" y="53260"/>
                  </a:lnTo>
                  <a:lnTo>
                    <a:pt x="38862" y="55796"/>
                  </a:lnTo>
                  <a:lnTo>
                    <a:pt x="45883" y="57486"/>
                  </a:lnTo>
                  <a:lnTo>
                    <a:pt x="53104" y="58613"/>
                  </a:lnTo>
                  <a:lnTo>
                    <a:pt x="60458" y="59364"/>
                  </a:lnTo>
                  <a:lnTo>
                    <a:pt x="67053" y="59865"/>
                  </a:lnTo>
                  <a:lnTo>
                    <a:pt x="73144" y="60199"/>
                  </a:lnTo>
                  <a:lnTo>
                    <a:pt x="78898" y="60422"/>
                  </a:lnTo>
                  <a:lnTo>
                    <a:pt x="84427" y="61417"/>
                  </a:lnTo>
                  <a:lnTo>
                    <a:pt x="89806" y="62927"/>
                  </a:lnTo>
                  <a:lnTo>
                    <a:pt x="104718" y="68162"/>
                  </a:lnTo>
                  <a:lnTo>
                    <a:pt x="105027" y="69117"/>
                  </a:lnTo>
                  <a:lnTo>
                    <a:pt x="105371" y="72436"/>
                  </a:lnTo>
                  <a:lnTo>
                    <a:pt x="104616" y="73660"/>
                  </a:lnTo>
                  <a:lnTo>
                    <a:pt x="103265" y="74475"/>
                  </a:lnTo>
                  <a:lnTo>
                    <a:pt x="101519" y="75019"/>
                  </a:lnTo>
                  <a:lnTo>
                    <a:pt x="98661" y="77075"/>
                  </a:lnTo>
                  <a:lnTo>
                    <a:pt x="95062" y="80139"/>
                  </a:lnTo>
                  <a:lnTo>
                    <a:pt x="90970" y="83875"/>
                  </a:lnTo>
                  <a:lnTo>
                    <a:pt x="86548" y="87213"/>
                  </a:lnTo>
                  <a:lnTo>
                    <a:pt x="81907" y="90284"/>
                  </a:lnTo>
                  <a:lnTo>
                    <a:pt x="77120" y="93178"/>
                  </a:lnTo>
                  <a:lnTo>
                    <a:pt x="73081" y="95955"/>
                  </a:lnTo>
                  <a:lnTo>
                    <a:pt x="69543" y="98652"/>
                  </a:lnTo>
                  <a:lnTo>
                    <a:pt x="66337" y="101297"/>
                  </a:lnTo>
                  <a:lnTo>
                    <a:pt x="63353" y="104754"/>
                  </a:lnTo>
                  <a:lnTo>
                    <a:pt x="60517" y="108752"/>
                  </a:lnTo>
                  <a:lnTo>
                    <a:pt x="57780" y="113110"/>
                  </a:lnTo>
                  <a:lnTo>
                    <a:pt x="56802" y="116863"/>
                  </a:lnTo>
                  <a:lnTo>
                    <a:pt x="56996" y="120211"/>
                  </a:lnTo>
                  <a:lnTo>
                    <a:pt x="57972" y="123290"/>
                  </a:lnTo>
                  <a:lnTo>
                    <a:pt x="60317" y="126189"/>
                  </a:lnTo>
                  <a:lnTo>
                    <a:pt x="63573" y="128968"/>
                  </a:lnTo>
                  <a:lnTo>
                    <a:pt x="67437" y="131668"/>
                  </a:lnTo>
                  <a:lnTo>
                    <a:pt x="72553" y="134314"/>
                  </a:lnTo>
                  <a:lnTo>
                    <a:pt x="78504" y="136925"/>
                  </a:lnTo>
                  <a:lnTo>
                    <a:pt x="85011" y="139513"/>
                  </a:lnTo>
                  <a:lnTo>
                    <a:pt x="92736" y="141238"/>
                  </a:lnTo>
                  <a:lnTo>
                    <a:pt x="101272" y="142387"/>
                  </a:lnTo>
                  <a:lnTo>
                    <a:pt x="110350" y="143154"/>
                  </a:lnTo>
                  <a:lnTo>
                    <a:pt x="118095" y="143665"/>
                  </a:lnTo>
                  <a:lnTo>
                    <a:pt x="131216" y="144233"/>
                  </a:lnTo>
                  <a:lnTo>
                    <a:pt x="158985" y="14468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"/>
            <p:cNvSpPr/>
            <p:nvPr/>
          </p:nvSpPr>
          <p:spPr>
            <a:xfrm>
              <a:off x="2192317" y="3436620"/>
              <a:ext cx="200364" cy="167641"/>
            </a:xfrm>
            <a:custGeom>
              <a:avLst/>
              <a:gdLst/>
              <a:ahLst/>
              <a:cxnLst/>
              <a:rect l="0" t="0" r="0" b="0"/>
              <a:pathLst>
                <a:path w="200364" h="167641">
                  <a:moveTo>
                    <a:pt x="101303" y="0"/>
                  </a:moveTo>
                  <a:lnTo>
                    <a:pt x="112875" y="0"/>
                  </a:lnTo>
                  <a:lnTo>
                    <a:pt x="114098" y="847"/>
                  </a:lnTo>
                  <a:lnTo>
                    <a:pt x="114913" y="2258"/>
                  </a:lnTo>
                  <a:lnTo>
                    <a:pt x="115456" y="4046"/>
                  </a:lnTo>
                  <a:lnTo>
                    <a:pt x="118318" y="8289"/>
                  </a:lnTo>
                  <a:lnTo>
                    <a:pt x="120266" y="10606"/>
                  </a:lnTo>
                  <a:lnTo>
                    <a:pt x="121565" y="13844"/>
                  </a:lnTo>
                  <a:lnTo>
                    <a:pt x="122431" y="17696"/>
                  </a:lnTo>
                  <a:lnTo>
                    <a:pt x="123009" y="21957"/>
                  </a:lnTo>
                  <a:lnTo>
                    <a:pt x="124240" y="25645"/>
                  </a:lnTo>
                  <a:lnTo>
                    <a:pt x="125908" y="28950"/>
                  </a:lnTo>
                  <a:lnTo>
                    <a:pt x="127866" y="32000"/>
                  </a:lnTo>
                  <a:lnTo>
                    <a:pt x="129172" y="34880"/>
                  </a:lnTo>
                  <a:lnTo>
                    <a:pt x="130042" y="37647"/>
                  </a:lnTo>
                  <a:lnTo>
                    <a:pt x="130622" y="40338"/>
                  </a:lnTo>
                  <a:lnTo>
                    <a:pt x="131856" y="43825"/>
                  </a:lnTo>
                  <a:lnTo>
                    <a:pt x="133525" y="47844"/>
                  </a:lnTo>
                  <a:lnTo>
                    <a:pt x="135484" y="52215"/>
                  </a:lnTo>
                  <a:lnTo>
                    <a:pt x="136791" y="55977"/>
                  </a:lnTo>
                  <a:lnTo>
                    <a:pt x="137661" y="59331"/>
                  </a:lnTo>
                  <a:lnTo>
                    <a:pt x="138242" y="62414"/>
                  </a:lnTo>
                  <a:lnTo>
                    <a:pt x="139476" y="64469"/>
                  </a:lnTo>
                  <a:lnTo>
                    <a:pt x="141145" y="65840"/>
                  </a:lnTo>
                  <a:lnTo>
                    <a:pt x="143104" y="66753"/>
                  </a:lnTo>
                  <a:lnTo>
                    <a:pt x="144410" y="68209"/>
                  </a:lnTo>
                  <a:lnTo>
                    <a:pt x="145281" y="70026"/>
                  </a:lnTo>
                  <a:lnTo>
                    <a:pt x="145862" y="72084"/>
                  </a:lnTo>
                  <a:lnTo>
                    <a:pt x="147095" y="73456"/>
                  </a:lnTo>
                  <a:lnTo>
                    <a:pt x="148765" y="74371"/>
                  </a:lnTo>
                  <a:lnTo>
                    <a:pt x="150724" y="74981"/>
                  </a:lnTo>
                  <a:lnTo>
                    <a:pt x="152030" y="74540"/>
                  </a:lnTo>
                  <a:lnTo>
                    <a:pt x="152901" y="73401"/>
                  </a:lnTo>
                  <a:lnTo>
                    <a:pt x="153482" y="71794"/>
                  </a:lnTo>
                  <a:lnTo>
                    <a:pt x="153022" y="70723"/>
                  </a:lnTo>
                  <a:lnTo>
                    <a:pt x="151869" y="70009"/>
                  </a:lnTo>
                  <a:lnTo>
                    <a:pt x="150254" y="69533"/>
                  </a:lnTo>
                  <a:lnTo>
                    <a:pt x="148330" y="67522"/>
                  </a:lnTo>
                  <a:lnTo>
                    <a:pt x="146201" y="64488"/>
                  </a:lnTo>
                  <a:lnTo>
                    <a:pt x="143935" y="60772"/>
                  </a:lnTo>
                  <a:lnTo>
                    <a:pt x="141578" y="57448"/>
                  </a:lnTo>
                  <a:lnTo>
                    <a:pt x="139159" y="54385"/>
                  </a:lnTo>
                  <a:lnTo>
                    <a:pt x="136701" y="51497"/>
                  </a:lnTo>
                  <a:lnTo>
                    <a:pt x="133368" y="48725"/>
                  </a:lnTo>
                  <a:lnTo>
                    <a:pt x="129453" y="46030"/>
                  </a:lnTo>
                  <a:lnTo>
                    <a:pt x="125150" y="43387"/>
                  </a:lnTo>
                  <a:lnTo>
                    <a:pt x="120587" y="40778"/>
                  </a:lnTo>
                  <a:lnTo>
                    <a:pt x="111003" y="35621"/>
                  </a:lnTo>
                  <a:lnTo>
                    <a:pt x="106076" y="33908"/>
                  </a:lnTo>
                  <a:lnTo>
                    <a:pt x="101098" y="32766"/>
                  </a:lnTo>
                  <a:lnTo>
                    <a:pt x="96087" y="32004"/>
                  </a:lnTo>
                  <a:lnTo>
                    <a:pt x="90205" y="31496"/>
                  </a:lnTo>
                  <a:lnTo>
                    <a:pt x="83744" y="31157"/>
                  </a:lnTo>
                  <a:lnTo>
                    <a:pt x="76897" y="30932"/>
                  </a:lnTo>
                  <a:lnTo>
                    <a:pt x="69793" y="31628"/>
                  </a:lnTo>
                  <a:lnTo>
                    <a:pt x="62516" y="32939"/>
                  </a:lnTo>
                  <a:lnTo>
                    <a:pt x="55125" y="34659"/>
                  </a:lnTo>
                  <a:lnTo>
                    <a:pt x="47658" y="37500"/>
                  </a:lnTo>
                  <a:lnTo>
                    <a:pt x="40140" y="41086"/>
                  </a:lnTo>
                  <a:lnTo>
                    <a:pt x="32587" y="45171"/>
                  </a:lnTo>
                  <a:lnTo>
                    <a:pt x="25859" y="49588"/>
                  </a:lnTo>
                  <a:lnTo>
                    <a:pt x="19681" y="54225"/>
                  </a:lnTo>
                  <a:lnTo>
                    <a:pt x="13868" y="59010"/>
                  </a:lnTo>
                  <a:lnTo>
                    <a:pt x="9146" y="63894"/>
                  </a:lnTo>
                  <a:lnTo>
                    <a:pt x="5152" y="68842"/>
                  </a:lnTo>
                  <a:lnTo>
                    <a:pt x="1642" y="73835"/>
                  </a:lnTo>
                  <a:lnTo>
                    <a:pt x="149" y="79703"/>
                  </a:lnTo>
                  <a:lnTo>
                    <a:pt x="0" y="86156"/>
                  </a:lnTo>
                  <a:lnTo>
                    <a:pt x="748" y="92997"/>
                  </a:lnTo>
                  <a:lnTo>
                    <a:pt x="2093" y="99252"/>
                  </a:lnTo>
                  <a:lnTo>
                    <a:pt x="3836" y="105114"/>
                  </a:lnTo>
                  <a:lnTo>
                    <a:pt x="5845" y="110716"/>
                  </a:lnTo>
                  <a:lnTo>
                    <a:pt x="10571" y="116991"/>
                  </a:lnTo>
                  <a:lnTo>
                    <a:pt x="17108" y="123714"/>
                  </a:lnTo>
                  <a:lnTo>
                    <a:pt x="24853" y="130736"/>
                  </a:lnTo>
                  <a:lnTo>
                    <a:pt x="32556" y="136264"/>
                  </a:lnTo>
                  <a:lnTo>
                    <a:pt x="40232" y="140796"/>
                  </a:lnTo>
                  <a:lnTo>
                    <a:pt x="47889" y="144664"/>
                  </a:lnTo>
                  <a:lnTo>
                    <a:pt x="57227" y="148936"/>
                  </a:lnTo>
                  <a:lnTo>
                    <a:pt x="78891" y="158199"/>
                  </a:lnTo>
                  <a:lnTo>
                    <a:pt x="89749" y="161346"/>
                  </a:lnTo>
                  <a:lnTo>
                    <a:pt x="100374" y="163444"/>
                  </a:lnTo>
                  <a:lnTo>
                    <a:pt x="110844" y="164842"/>
                  </a:lnTo>
                  <a:lnTo>
                    <a:pt x="121210" y="165775"/>
                  </a:lnTo>
                  <a:lnTo>
                    <a:pt x="131508" y="166397"/>
                  </a:lnTo>
                  <a:lnTo>
                    <a:pt x="151134" y="167088"/>
                  </a:lnTo>
                  <a:lnTo>
                    <a:pt x="182172" y="167531"/>
                  </a:lnTo>
                  <a:lnTo>
                    <a:pt x="200363" y="1676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7"/>
            <p:cNvSpPr/>
            <p:nvPr/>
          </p:nvSpPr>
          <p:spPr>
            <a:xfrm>
              <a:off x="2453640" y="3421763"/>
              <a:ext cx="266701" cy="167258"/>
            </a:xfrm>
            <a:custGeom>
              <a:avLst/>
              <a:gdLst/>
              <a:ahLst/>
              <a:cxnLst/>
              <a:rect l="0" t="0" r="0" b="0"/>
              <a:pathLst>
                <a:path w="266701" h="167258">
                  <a:moveTo>
                    <a:pt x="0" y="75817"/>
                  </a:moveTo>
                  <a:lnTo>
                    <a:pt x="4046" y="75817"/>
                  </a:lnTo>
                  <a:lnTo>
                    <a:pt x="6084" y="74970"/>
                  </a:lnTo>
                  <a:lnTo>
                    <a:pt x="13844" y="69734"/>
                  </a:lnTo>
                  <a:lnTo>
                    <a:pt x="21958" y="65211"/>
                  </a:lnTo>
                  <a:lnTo>
                    <a:pt x="36045" y="57905"/>
                  </a:lnTo>
                  <a:lnTo>
                    <a:pt x="41810" y="55409"/>
                  </a:lnTo>
                  <a:lnTo>
                    <a:pt x="48194" y="52899"/>
                  </a:lnTo>
                  <a:lnTo>
                    <a:pt x="54989" y="50378"/>
                  </a:lnTo>
                  <a:lnTo>
                    <a:pt x="62060" y="47004"/>
                  </a:lnTo>
                  <a:lnTo>
                    <a:pt x="69313" y="43062"/>
                  </a:lnTo>
                  <a:lnTo>
                    <a:pt x="76689" y="38740"/>
                  </a:lnTo>
                  <a:lnTo>
                    <a:pt x="84146" y="35012"/>
                  </a:lnTo>
                  <a:lnTo>
                    <a:pt x="91657" y="31681"/>
                  </a:lnTo>
                  <a:lnTo>
                    <a:pt x="99205" y="28613"/>
                  </a:lnTo>
                  <a:lnTo>
                    <a:pt x="105930" y="24874"/>
                  </a:lnTo>
                  <a:lnTo>
                    <a:pt x="112107" y="20689"/>
                  </a:lnTo>
                  <a:lnTo>
                    <a:pt x="117918" y="16205"/>
                  </a:lnTo>
                  <a:lnTo>
                    <a:pt x="124332" y="13215"/>
                  </a:lnTo>
                  <a:lnTo>
                    <a:pt x="131148" y="11222"/>
                  </a:lnTo>
                  <a:lnTo>
                    <a:pt x="138232" y="9894"/>
                  </a:lnTo>
                  <a:lnTo>
                    <a:pt x="145495" y="8162"/>
                  </a:lnTo>
                  <a:lnTo>
                    <a:pt x="152877" y="6160"/>
                  </a:lnTo>
                  <a:lnTo>
                    <a:pt x="160338" y="3979"/>
                  </a:lnTo>
                  <a:lnTo>
                    <a:pt x="167005" y="2525"/>
                  </a:lnTo>
                  <a:lnTo>
                    <a:pt x="173144" y="1556"/>
                  </a:lnTo>
                  <a:lnTo>
                    <a:pt x="178929" y="909"/>
                  </a:lnTo>
                  <a:lnTo>
                    <a:pt x="184479" y="479"/>
                  </a:lnTo>
                  <a:lnTo>
                    <a:pt x="189873" y="191"/>
                  </a:lnTo>
                  <a:lnTo>
                    <a:pt x="195162" y="0"/>
                  </a:lnTo>
                  <a:lnTo>
                    <a:pt x="199535" y="719"/>
                  </a:lnTo>
                  <a:lnTo>
                    <a:pt x="206651" y="3776"/>
                  </a:lnTo>
                  <a:lnTo>
                    <a:pt x="219463" y="10257"/>
                  </a:lnTo>
                  <a:lnTo>
                    <a:pt x="222509" y="13483"/>
                  </a:lnTo>
                  <a:lnTo>
                    <a:pt x="224540" y="17328"/>
                  </a:lnTo>
                  <a:lnTo>
                    <a:pt x="225893" y="21585"/>
                  </a:lnTo>
                  <a:lnTo>
                    <a:pt x="227642" y="26115"/>
                  </a:lnTo>
                  <a:lnTo>
                    <a:pt x="229655" y="30829"/>
                  </a:lnTo>
                  <a:lnTo>
                    <a:pt x="231843" y="35665"/>
                  </a:lnTo>
                  <a:lnTo>
                    <a:pt x="233302" y="40583"/>
                  </a:lnTo>
                  <a:lnTo>
                    <a:pt x="234275" y="45554"/>
                  </a:lnTo>
                  <a:lnTo>
                    <a:pt x="234924" y="50562"/>
                  </a:lnTo>
                  <a:lnTo>
                    <a:pt x="236203" y="56440"/>
                  </a:lnTo>
                  <a:lnTo>
                    <a:pt x="237902" y="62899"/>
                  </a:lnTo>
                  <a:lnTo>
                    <a:pt x="239881" y="69745"/>
                  </a:lnTo>
                  <a:lnTo>
                    <a:pt x="240354" y="76002"/>
                  </a:lnTo>
                  <a:lnTo>
                    <a:pt x="239823" y="81867"/>
                  </a:lnTo>
                  <a:lnTo>
                    <a:pt x="238622" y="87471"/>
                  </a:lnTo>
                  <a:lnTo>
                    <a:pt x="238668" y="92900"/>
                  </a:lnTo>
                  <a:lnTo>
                    <a:pt x="239546" y="98212"/>
                  </a:lnTo>
                  <a:lnTo>
                    <a:pt x="240977" y="103447"/>
                  </a:lnTo>
                  <a:lnTo>
                    <a:pt x="241085" y="108630"/>
                  </a:lnTo>
                  <a:lnTo>
                    <a:pt x="240310" y="113779"/>
                  </a:lnTo>
                  <a:lnTo>
                    <a:pt x="238947" y="118905"/>
                  </a:lnTo>
                  <a:lnTo>
                    <a:pt x="238038" y="124016"/>
                  </a:lnTo>
                  <a:lnTo>
                    <a:pt x="237432" y="129116"/>
                  </a:lnTo>
                  <a:lnTo>
                    <a:pt x="237028" y="134210"/>
                  </a:lnTo>
                  <a:lnTo>
                    <a:pt x="235065" y="138452"/>
                  </a:lnTo>
                  <a:lnTo>
                    <a:pt x="232064" y="142127"/>
                  </a:lnTo>
                  <a:lnTo>
                    <a:pt x="228370" y="145424"/>
                  </a:lnTo>
                  <a:lnTo>
                    <a:pt x="222006" y="149087"/>
                  </a:lnTo>
                  <a:lnTo>
                    <a:pt x="219125" y="150064"/>
                  </a:lnTo>
                  <a:lnTo>
                    <a:pt x="214663" y="150715"/>
                  </a:lnTo>
                  <a:lnTo>
                    <a:pt x="209149" y="151149"/>
                  </a:lnTo>
                  <a:lnTo>
                    <a:pt x="202933" y="151438"/>
                  </a:lnTo>
                  <a:lnTo>
                    <a:pt x="189253" y="151760"/>
                  </a:lnTo>
                  <a:lnTo>
                    <a:pt x="182048" y="151846"/>
                  </a:lnTo>
                  <a:lnTo>
                    <a:pt x="174706" y="151056"/>
                  </a:lnTo>
                  <a:lnTo>
                    <a:pt x="167271" y="149683"/>
                  </a:lnTo>
                  <a:lnTo>
                    <a:pt x="159774" y="147921"/>
                  </a:lnTo>
                  <a:lnTo>
                    <a:pt x="151389" y="146747"/>
                  </a:lnTo>
                  <a:lnTo>
                    <a:pt x="142413" y="145963"/>
                  </a:lnTo>
                  <a:lnTo>
                    <a:pt x="133042" y="145441"/>
                  </a:lnTo>
                  <a:lnTo>
                    <a:pt x="123408" y="144247"/>
                  </a:lnTo>
                  <a:lnTo>
                    <a:pt x="113599" y="142603"/>
                  </a:lnTo>
                  <a:lnTo>
                    <a:pt x="103673" y="140661"/>
                  </a:lnTo>
                  <a:lnTo>
                    <a:pt x="94515" y="138520"/>
                  </a:lnTo>
                  <a:lnTo>
                    <a:pt x="85870" y="136245"/>
                  </a:lnTo>
                  <a:lnTo>
                    <a:pt x="77567" y="133883"/>
                  </a:lnTo>
                  <a:lnTo>
                    <a:pt x="70338" y="132308"/>
                  </a:lnTo>
                  <a:lnTo>
                    <a:pt x="63826" y="131257"/>
                  </a:lnTo>
                  <a:lnTo>
                    <a:pt x="57790" y="130557"/>
                  </a:lnTo>
                  <a:lnTo>
                    <a:pt x="52920" y="130091"/>
                  </a:lnTo>
                  <a:lnTo>
                    <a:pt x="45251" y="129572"/>
                  </a:lnTo>
                  <a:lnTo>
                    <a:pt x="43714" y="130280"/>
                  </a:lnTo>
                  <a:lnTo>
                    <a:pt x="43537" y="131599"/>
                  </a:lnTo>
                  <a:lnTo>
                    <a:pt x="44265" y="133325"/>
                  </a:lnTo>
                  <a:lnTo>
                    <a:pt x="47331" y="137501"/>
                  </a:lnTo>
                  <a:lnTo>
                    <a:pt x="49334" y="139799"/>
                  </a:lnTo>
                  <a:lnTo>
                    <a:pt x="53209" y="142179"/>
                  </a:lnTo>
                  <a:lnTo>
                    <a:pt x="58333" y="144612"/>
                  </a:lnTo>
                  <a:lnTo>
                    <a:pt x="64289" y="147080"/>
                  </a:lnTo>
                  <a:lnTo>
                    <a:pt x="71646" y="148726"/>
                  </a:lnTo>
                  <a:lnTo>
                    <a:pt x="79937" y="149823"/>
                  </a:lnTo>
                  <a:lnTo>
                    <a:pt x="88852" y="150554"/>
                  </a:lnTo>
                  <a:lnTo>
                    <a:pt x="99028" y="151889"/>
                  </a:lnTo>
                  <a:lnTo>
                    <a:pt x="110045" y="153625"/>
                  </a:lnTo>
                  <a:lnTo>
                    <a:pt x="133576" y="157812"/>
                  </a:lnTo>
                  <a:lnTo>
                    <a:pt x="158145" y="162495"/>
                  </a:lnTo>
                  <a:lnTo>
                    <a:pt x="171470" y="164082"/>
                  </a:lnTo>
                  <a:lnTo>
                    <a:pt x="185434" y="165141"/>
                  </a:lnTo>
                  <a:lnTo>
                    <a:pt x="211108" y="166316"/>
                  </a:lnTo>
                  <a:lnTo>
                    <a:pt x="228164" y="166839"/>
                  </a:lnTo>
                  <a:lnTo>
                    <a:pt x="266700" y="16725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8"/>
            <p:cNvSpPr/>
            <p:nvPr/>
          </p:nvSpPr>
          <p:spPr>
            <a:xfrm>
              <a:off x="2720451" y="3438476"/>
              <a:ext cx="296948" cy="420276"/>
            </a:xfrm>
            <a:custGeom>
              <a:avLst/>
              <a:gdLst/>
              <a:ahLst/>
              <a:cxnLst/>
              <a:rect l="0" t="0" r="0" b="0"/>
              <a:pathLst>
                <a:path w="296948" h="420276">
                  <a:moveTo>
                    <a:pt x="152289" y="97204"/>
                  </a:moveTo>
                  <a:lnTo>
                    <a:pt x="183323" y="97204"/>
                  </a:lnTo>
                  <a:lnTo>
                    <a:pt x="191764" y="94947"/>
                  </a:lnTo>
                  <a:lnTo>
                    <a:pt x="196386" y="93159"/>
                  </a:lnTo>
                  <a:lnTo>
                    <a:pt x="201160" y="91121"/>
                  </a:lnTo>
                  <a:lnTo>
                    <a:pt x="210981" y="86598"/>
                  </a:lnTo>
                  <a:lnTo>
                    <a:pt x="215970" y="83360"/>
                  </a:lnTo>
                  <a:lnTo>
                    <a:pt x="220990" y="79508"/>
                  </a:lnTo>
                  <a:lnTo>
                    <a:pt x="230236" y="71559"/>
                  </a:lnTo>
                  <a:lnTo>
                    <a:pt x="237168" y="65204"/>
                  </a:lnTo>
                  <a:lnTo>
                    <a:pt x="239355" y="61477"/>
                  </a:lnTo>
                  <a:lnTo>
                    <a:pt x="241785" y="52821"/>
                  </a:lnTo>
                  <a:lnTo>
                    <a:pt x="241587" y="48142"/>
                  </a:lnTo>
                  <a:lnTo>
                    <a:pt x="239108" y="38428"/>
                  </a:lnTo>
                  <a:lnTo>
                    <a:pt x="236415" y="34314"/>
                  </a:lnTo>
                  <a:lnTo>
                    <a:pt x="228907" y="27484"/>
                  </a:lnTo>
                  <a:lnTo>
                    <a:pt x="219926" y="19368"/>
                  </a:lnTo>
                  <a:lnTo>
                    <a:pt x="215161" y="14834"/>
                  </a:lnTo>
                  <a:lnTo>
                    <a:pt x="209443" y="10964"/>
                  </a:lnTo>
                  <a:lnTo>
                    <a:pt x="203092" y="7537"/>
                  </a:lnTo>
                  <a:lnTo>
                    <a:pt x="196318" y="4406"/>
                  </a:lnTo>
                  <a:lnTo>
                    <a:pt x="188415" y="2319"/>
                  </a:lnTo>
                  <a:lnTo>
                    <a:pt x="179760" y="927"/>
                  </a:lnTo>
                  <a:lnTo>
                    <a:pt x="170603" y="0"/>
                  </a:lnTo>
                  <a:lnTo>
                    <a:pt x="161112" y="228"/>
                  </a:lnTo>
                  <a:lnTo>
                    <a:pt x="151397" y="1226"/>
                  </a:lnTo>
                  <a:lnTo>
                    <a:pt x="141535" y="2739"/>
                  </a:lnTo>
                  <a:lnTo>
                    <a:pt x="131573" y="4594"/>
                  </a:lnTo>
                  <a:lnTo>
                    <a:pt x="111473" y="8913"/>
                  </a:lnTo>
                  <a:lnTo>
                    <a:pt x="102219" y="12097"/>
                  </a:lnTo>
                  <a:lnTo>
                    <a:pt x="93509" y="15913"/>
                  </a:lnTo>
                  <a:lnTo>
                    <a:pt x="85162" y="20150"/>
                  </a:lnTo>
                  <a:lnTo>
                    <a:pt x="78751" y="24668"/>
                  </a:lnTo>
                  <a:lnTo>
                    <a:pt x="73631" y="29373"/>
                  </a:lnTo>
                  <a:lnTo>
                    <a:pt x="69370" y="34204"/>
                  </a:lnTo>
                  <a:lnTo>
                    <a:pt x="66530" y="39964"/>
                  </a:lnTo>
                  <a:lnTo>
                    <a:pt x="64636" y="46343"/>
                  </a:lnTo>
                  <a:lnTo>
                    <a:pt x="63374" y="53137"/>
                  </a:lnTo>
                  <a:lnTo>
                    <a:pt x="64229" y="65201"/>
                  </a:lnTo>
                  <a:lnTo>
                    <a:pt x="65643" y="70788"/>
                  </a:lnTo>
                  <a:lnTo>
                    <a:pt x="69972" y="76207"/>
                  </a:lnTo>
                  <a:lnTo>
                    <a:pt x="76244" y="81513"/>
                  </a:lnTo>
                  <a:lnTo>
                    <a:pt x="83813" y="86743"/>
                  </a:lnTo>
                  <a:lnTo>
                    <a:pt x="92245" y="91077"/>
                  </a:lnTo>
                  <a:lnTo>
                    <a:pt x="101253" y="94813"/>
                  </a:lnTo>
                  <a:lnTo>
                    <a:pt x="110645" y="98150"/>
                  </a:lnTo>
                  <a:lnTo>
                    <a:pt x="120293" y="101221"/>
                  </a:lnTo>
                  <a:lnTo>
                    <a:pt x="140044" y="106892"/>
                  </a:lnTo>
                  <a:lnTo>
                    <a:pt x="150053" y="108742"/>
                  </a:lnTo>
                  <a:lnTo>
                    <a:pt x="160112" y="109976"/>
                  </a:lnTo>
                  <a:lnTo>
                    <a:pt x="170204" y="110799"/>
                  </a:lnTo>
                  <a:lnTo>
                    <a:pt x="179472" y="111347"/>
                  </a:lnTo>
                  <a:lnTo>
                    <a:pt x="196544" y="111957"/>
                  </a:lnTo>
                  <a:lnTo>
                    <a:pt x="205499" y="110426"/>
                  </a:lnTo>
                  <a:lnTo>
                    <a:pt x="214856" y="107712"/>
                  </a:lnTo>
                  <a:lnTo>
                    <a:pt x="224480" y="104209"/>
                  </a:lnTo>
                  <a:lnTo>
                    <a:pt x="232590" y="100181"/>
                  </a:lnTo>
                  <a:lnTo>
                    <a:pt x="239690" y="95802"/>
                  </a:lnTo>
                  <a:lnTo>
                    <a:pt x="246116" y="91190"/>
                  </a:lnTo>
                  <a:lnTo>
                    <a:pt x="251247" y="87267"/>
                  </a:lnTo>
                  <a:lnTo>
                    <a:pt x="259206" y="80653"/>
                  </a:lnTo>
                  <a:lnTo>
                    <a:pt x="268447" y="72168"/>
                  </a:lnTo>
                  <a:lnTo>
                    <a:pt x="281366" y="59559"/>
                  </a:lnTo>
                  <a:lnTo>
                    <a:pt x="281623" y="61564"/>
                  </a:lnTo>
                  <a:lnTo>
                    <a:pt x="281788" y="73795"/>
                  </a:lnTo>
                  <a:lnTo>
                    <a:pt x="279554" y="85107"/>
                  </a:lnTo>
                  <a:lnTo>
                    <a:pt x="277772" y="91679"/>
                  </a:lnTo>
                  <a:lnTo>
                    <a:pt x="277431" y="98601"/>
                  </a:lnTo>
                  <a:lnTo>
                    <a:pt x="278051" y="105755"/>
                  </a:lnTo>
                  <a:lnTo>
                    <a:pt x="279310" y="113065"/>
                  </a:lnTo>
                  <a:lnTo>
                    <a:pt x="280150" y="122171"/>
                  </a:lnTo>
                  <a:lnTo>
                    <a:pt x="280710" y="132475"/>
                  </a:lnTo>
                  <a:lnTo>
                    <a:pt x="281083" y="143579"/>
                  </a:lnTo>
                  <a:lnTo>
                    <a:pt x="282179" y="154367"/>
                  </a:lnTo>
                  <a:lnTo>
                    <a:pt x="283755" y="164946"/>
                  </a:lnTo>
                  <a:lnTo>
                    <a:pt x="292370" y="210304"/>
                  </a:lnTo>
                  <a:lnTo>
                    <a:pt x="293936" y="223404"/>
                  </a:lnTo>
                  <a:lnTo>
                    <a:pt x="294981" y="237217"/>
                  </a:lnTo>
                  <a:lnTo>
                    <a:pt x="296141" y="264419"/>
                  </a:lnTo>
                  <a:lnTo>
                    <a:pt x="296794" y="299619"/>
                  </a:lnTo>
                  <a:lnTo>
                    <a:pt x="296947" y="324045"/>
                  </a:lnTo>
                  <a:lnTo>
                    <a:pt x="295295" y="335637"/>
                  </a:lnTo>
                  <a:lnTo>
                    <a:pt x="292499" y="346753"/>
                  </a:lnTo>
                  <a:lnTo>
                    <a:pt x="288943" y="357550"/>
                  </a:lnTo>
                  <a:lnTo>
                    <a:pt x="284032" y="366441"/>
                  </a:lnTo>
                  <a:lnTo>
                    <a:pt x="278218" y="374063"/>
                  </a:lnTo>
                  <a:lnTo>
                    <a:pt x="271802" y="380837"/>
                  </a:lnTo>
                  <a:lnTo>
                    <a:pt x="264984" y="387046"/>
                  </a:lnTo>
                  <a:lnTo>
                    <a:pt x="257899" y="392878"/>
                  </a:lnTo>
                  <a:lnTo>
                    <a:pt x="250636" y="398460"/>
                  </a:lnTo>
                  <a:lnTo>
                    <a:pt x="240714" y="403028"/>
                  </a:lnTo>
                  <a:lnTo>
                    <a:pt x="229019" y="406920"/>
                  </a:lnTo>
                  <a:lnTo>
                    <a:pt x="216142" y="410362"/>
                  </a:lnTo>
                  <a:lnTo>
                    <a:pt x="190547" y="416443"/>
                  </a:lnTo>
                  <a:lnTo>
                    <a:pt x="177794" y="419250"/>
                  </a:lnTo>
                  <a:lnTo>
                    <a:pt x="164213" y="420275"/>
                  </a:lnTo>
                  <a:lnTo>
                    <a:pt x="150078" y="420111"/>
                  </a:lnTo>
                  <a:lnTo>
                    <a:pt x="135575" y="419156"/>
                  </a:lnTo>
                  <a:lnTo>
                    <a:pt x="121673" y="417672"/>
                  </a:lnTo>
                  <a:lnTo>
                    <a:pt x="108172" y="415836"/>
                  </a:lnTo>
                  <a:lnTo>
                    <a:pt x="94937" y="413765"/>
                  </a:lnTo>
                  <a:lnTo>
                    <a:pt x="82728" y="410691"/>
                  </a:lnTo>
                  <a:lnTo>
                    <a:pt x="71202" y="406949"/>
                  </a:lnTo>
                  <a:lnTo>
                    <a:pt x="60131" y="402761"/>
                  </a:lnTo>
                  <a:lnTo>
                    <a:pt x="49364" y="397429"/>
                  </a:lnTo>
                  <a:lnTo>
                    <a:pt x="38799" y="391334"/>
                  </a:lnTo>
                  <a:lnTo>
                    <a:pt x="28369" y="384731"/>
                  </a:lnTo>
                  <a:lnTo>
                    <a:pt x="19722" y="377788"/>
                  </a:lnTo>
                  <a:lnTo>
                    <a:pt x="12265" y="370621"/>
                  </a:lnTo>
                  <a:lnTo>
                    <a:pt x="5600" y="363302"/>
                  </a:lnTo>
                  <a:lnTo>
                    <a:pt x="2003" y="355036"/>
                  </a:lnTo>
                  <a:lnTo>
                    <a:pt x="452" y="346139"/>
                  </a:lnTo>
                  <a:lnTo>
                    <a:pt x="56" y="317436"/>
                  </a:lnTo>
                  <a:lnTo>
                    <a:pt x="0" y="307525"/>
                  </a:lnTo>
                  <a:lnTo>
                    <a:pt x="1656" y="298378"/>
                  </a:lnTo>
                  <a:lnTo>
                    <a:pt x="4454" y="289740"/>
                  </a:lnTo>
                  <a:lnTo>
                    <a:pt x="15129" y="26484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9"/>
            <p:cNvSpPr/>
            <p:nvPr/>
          </p:nvSpPr>
          <p:spPr>
            <a:xfrm>
              <a:off x="3082224" y="3452204"/>
              <a:ext cx="269841" cy="132285"/>
            </a:xfrm>
            <a:custGeom>
              <a:avLst/>
              <a:gdLst/>
              <a:ahLst/>
              <a:cxnLst/>
              <a:rect l="0" t="0" r="0" b="0"/>
              <a:pathLst>
                <a:path w="269841" h="132285">
                  <a:moveTo>
                    <a:pt x="209616" y="30136"/>
                  </a:moveTo>
                  <a:lnTo>
                    <a:pt x="222738" y="23575"/>
                  </a:lnTo>
                  <a:lnTo>
                    <a:pt x="226172" y="20729"/>
                  </a:lnTo>
                  <a:lnTo>
                    <a:pt x="231231" y="16048"/>
                  </a:lnTo>
                  <a:lnTo>
                    <a:pt x="236153" y="11192"/>
                  </a:lnTo>
                  <a:lnTo>
                    <a:pt x="236621" y="9887"/>
                  </a:lnTo>
                  <a:lnTo>
                    <a:pt x="236086" y="9017"/>
                  </a:lnTo>
                  <a:lnTo>
                    <a:pt x="234882" y="8436"/>
                  </a:lnTo>
                  <a:lnTo>
                    <a:pt x="234080" y="7203"/>
                  </a:lnTo>
                  <a:lnTo>
                    <a:pt x="233189" y="3575"/>
                  </a:lnTo>
                  <a:lnTo>
                    <a:pt x="231258" y="2268"/>
                  </a:lnTo>
                  <a:lnTo>
                    <a:pt x="224597" y="817"/>
                  </a:lnTo>
                  <a:lnTo>
                    <a:pt x="218757" y="430"/>
                  </a:lnTo>
                  <a:lnTo>
                    <a:pt x="211477" y="172"/>
                  </a:lnTo>
                  <a:lnTo>
                    <a:pt x="203236" y="0"/>
                  </a:lnTo>
                  <a:lnTo>
                    <a:pt x="194356" y="732"/>
                  </a:lnTo>
                  <a:lnTo>
                    <a:pt x="185050" y="2067"/>
                  </a:lnTo>
                  <a:lnTo>
                    <a:pt x="141734" y="10292"/>
                  </a:lnTo>
                  <a:lnTo>
                    <a:pt x="128801" y="13520"/>
                  </a:lnTo>
                  <a:lnTo>
                    <a:pt x="115100" y="17365"/>
                  </a:lnTo>
                  <a:lnTo>
                    <a:pt x="100885" y="21622"/>
                  </a:lnTo>
                  <a:lnTo>
                    <a:pt x="87175" y="25307"/>
                  </a:lnTo>
                  <a:lnTo>
                    <a:pt x="73802" y="28610"/>
                  </a:lnTo>
                  <a:lnTo>
                    <a:pt x="60653" y="31659"/>
                  </a:lnTo>
                  <a:lnTo>
                    <a:pt x="49348" y="36231"/>
                  </a:lnTo>
                  <a:lnTo>
                    <a:pt x="39270" y="41820"/>
                  </a:lnTo>
                  <a:lnTo>
                    <a:pt x="30012" y="48085"/>
                  </a:lnTo>
                  <a:lnTo>
                    <a:pt x="22147" y="53955"/>
                  </a:lnTo>
                  <a:lnTo>
                    <a:pt x="15210" y="59562"/>
                  </a:lnTo>
                  <a:lnTo>
                    <a:pt x="8892" y="64993"/>
                  </a:lnTo>
                  <a:lnTo>
                    <a:pt x="4680" y="70308"/>
                  </a:lnTo>
                  <a:lnTo>
                    <a:pt x="1872" y="75544"/>
                  </a:lnTo>
                  <a:lnTo>
                    <a:pt x="0" y="80728"/>
                  </a:lnTo>
                  <a:lnTo>
                    <a:pt x="445" y="85877"/>
                  </a:lnTo>
                  <a:lnTo>
                    <a:pt x="2436" y="91003"/>
                  </a:lnTo>
                  <a:lnTo>
                    <a:pt x="5456" y="96114"/>
                  </a:lnTo>
                  <a:lnTo>
                    <a:pt x="11702" y="101215"/>
                  </a:lnTo>
                  <a:lnTo>
                    <a:pt x="20100" y="106309"/>
                  </a:lnTo>
                  <a:lnTo>
                    <a:pt x="29932" y="111398"/>
                  </a:lnTo>
                  <a:lnTo>
                    <a:pt x="40720" y="115638"/>
                  </a:lnTo>
                  <a:lnTo>
                    <a:pt x="52146" y="119310"/>
                  </a:lnTo>
                  <a:lnTo>
                    <a:pt x="63996" y="122605"/>
                  </a:lnTo>
                  <a:lnTo>
                    <a:pt x="76976" y="125649"/>
                  </a:lnTo>
                  <a:lnTo>
                    <a:pt x="90709" y="128525"/>
                  </a:lnTo>
                  <a:lnTo>
                    <a:pt x="104945" y="131289"/>
                  </a:lnTo>
                  <a:lnTo>
                    <a:pt x="119516" y="132284"/>
                  </a:lnTo>
                  <a:lnTo>
                    <a:pt x="134309" y="132102"/>
                  </a:lnTo>
                  <a:lnTo>
                    <a:pt x="149251" y="131133"/>
                  </a:lnTo>
                  <a:lnTo>
                    <a:pt x="163446" y="129641"/>
                  </a:lnTo>
                  <a:lnTo>
                    <a:pt x="177143" y="127799"/>
                  </a:lnTo>
                  <a:lnTo>
                    <a:pt x="190508" y="125725"/>
                  </a:lnTo>
                  <a:lnTo>
                    <a:pt x="201957" y="121802"/>
                  </a:lnTo>
                  <a:lnTo>
                    <a:pt x="212130" y="116647"/>
                  </a:lnTo>
                  <a:lnTo>
                    <a:pt x="246707" y="94168"/>
                  </a:lnTo>
                  <a:lnTo>
                    <a:pt x="252970" y="88064"/>
                  </a:lnTo>
                  <a:lnTo>
                    <a:pt x="257992" y="81454"/>
                  </a:lnTo>
                  <a:lnTo>
                    <a:pt x="262187" y="74508"/>
                  </a:lnTo>
                  <a:lnTo>
                    <a:pt x="264983" y="67337"/>
                  </a:lnTo>
                  <a:lnTo>
                    <a:pt x="266848" y="60017"/>
                  </a:lnTo>
                  <a:lnTo>
                    <a:pt x="268090" y="52597"/>
                  </a:lnTo>
                  <a:lnTo>
                    <a:pt x="268919" y="45957"/>
                  </a:lnTo>
                  <a:lnTo>
                    <a:pt x="269471" y="39836"/>
                  </a:lnTo>
                  <a:lnTo>
                    <a:pt x="269840" y="34063"/>
                  </a:lnTo>
                  <a:lnTo>
                    <a:pt x="268392" y="29367"/>
                  </a:lnTo>
                  <a:lnTo>
                    <a:pt x="265734" y="25390"/>
                  </a:lnTo>
                  <a:lnTo>
                    <a:pt x="253345" y="12924"/>
                  </a:lnTo>
                  <a:lnTo>
                    <a:pt x="249775" y="11041"/>
                  </a:lnTo>
                  <a:lnTo>
                    <a:pt x="245702" y="9786"/>
                  </a:lnTo>
                  <a:lnTo>
                    <a:pt x="235089" y="7772"/>
                  </a:lnTo>
                  <a:lnTo>
                    <a:pt x="233371" y="8453"/>
                  </a:lnTo>
                  <a:lnTo>
                    <a:pt x="231380" y="9754"/>
                  </a:lnTo>
                  <a:lnTo>
                    <a:pt x="224856" y="1489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0"/>
            <p:cNvSpPr/>
            <p:nvPr/>
          </p:nvSpPr>
          <p:spPr>
            <a:xfrm>
              <a:off x="3482777" y="3445923"/>
              <a:ext cx="235194" cy="127858"/>
            </a:xfrm>
            <a:custGeom>
              <a:avLst/>
              <a:gdLst/>
              <a:ahLst/>
              <a:cxnLst/>
              <a:rect l="0" t="0" r="0" b="0"/>
              <a:pathLst>
                <a:path w="235194" h="127858">
                  <a:moveTo>
                    <a:pt x="22423" y="13557"/>
                  </a:moveTo>
                  <a:lnTo>
                    <a:pt x="22423" y="17602"/>
                  </a:lnTo>
                  <a:lnTo>
                    <a:pt x="23269" y="19641"/>
                  </a:lnTo>
                  <a:lnTo>
                    <a:pt x="24681" y="21846"/>
                  </a:lnTo>
                  <a:lnTo>
                    <a:pt x="26468" y="24163"/>
                  </a:lnTo>
                  <a:lnTo>
                    <a:pt x="27660" y="27401"/>
                  </a:lnTo>
                  <a:lnTo>
                    <a:pt x="28454" y="31253"/>
                  </a:lnTo>
                  <a:lnTo>
                    <a:pt x="28984" y="35514"/>
                  </a:lnTo>
                  <a:lnTo>
                    <a:pt x="29337" y="40895"/>
                  </a:lnTo>
                  <a:lnTo>
                    <a:pt x="29573" y="47023"/>
                  </a:lnTo>
                  <a:lnTo>
                    <a:pt x="29729" y="53647"/>
                  </a:lnTo>
                  <a:lnTo>
                    <a:pt x="28987" y="59757"/>
                  </a:lnTo>
                  <a:lnTo>
                    <a:pt x="27646" y="65524"/>
                  </a:lnTo>
                  <a:lnTo>
                    <a:pt x="25905" y="71062"/>
                  </a:lnTo>
                  <a:lnTo>
                    <a:pt x="24745" y="77294"/>
                  </a:lnTo>
                  <a:lnTo>
                    <a:pt x="23971" y="83988"/>
                  </a:lnTo>
                  <a:lnTo>
                    <a:pt x="23455" y="90991"/>
                  </a:lnTo>
                  <a:lnTo>
                    <a:pt x="22264" y="97353"/>
                  </a:lnTo>
                  <a:lnTo>
                    <a:pt x="20624" y="103287"/>
                  </a:lnTo>
                  <a:lnTo>
                    <a:pt x="18684" y="108938"/>
                  </a:lnTo>
                  <a:lnTo>
                    <a:pt x="16544" y="113550"/>
                  </a:lnTo>
                  <a:lnTo>
                    <a:pt x="14270" y="117473"/>
                  </a:lnTo>
                  <a:lnTo>
                    <a:pt x="11908" y="120934"/>
                  </a:lnTo>
                  <a:lnTo>
                    <a:pt x="9486" y="123242"/>
                  </a:lnTo>
                  <a:lnTo>
                    <a:pt x="7025" y="124780"/>
                  </a:lnTo>
                  <a:lnTo>
                    <a:pt x="0" y="127677"/>
                  </a:lnTo>
                  <a:lnTo>
                    <a:pt x="3738" y="123758"/>
                  </a:lnTo>
                  <a:lnTo>
                    <a:pt x="5733" y="120891"/>
                  </a:lnTo>
                  <a:lnTo>
                    <a:pt x="7910" y="117287"/>
                  </a:lnTo>
                  <a:lnTo>
                    <a:pt x="10207" y="113190"/>
                  </a:lnTo>
                  <a:lnTo>
                    <a:pt x="13432" y="107919"/>
                  </a:lnTo>
                  <a:lnTo>
                    <a:pt x="21532" y="95289"/>
                  </a:lnTo>
                  <a:lnTo>
                    <a:pt x="26062" y="87518"/>
                  </a:lnTo>
                  <a:lnTo>
                    <a:pt x="30776" y="78951"/>
                  </a:lnTo>
                  <a:lnTo>
                    <a:pt x="35612" y="69853"/>
                  </a:lnTo>
                  <a:lnTo>
                    <a:pt x="42222" y="61248"/>
                  </a:lnTo>
                  <a:lnTo>
                    <a:pt x="50016" y="52971"/>
                  </a:lnTo>
                  <a:lnTo>
                    <a:pt x="58598" y="44913"/>
                  </a:lnTo>
                  <a:lnTo>
                    <a:pt x="66860" y="37848"/>
                  </a:lnTo>
                  <a:lnTo>
                    <a:pt x="74908" y="31444"/>
                  </a:lnTo>
                  <a:lnTo>
                    <a:pt x="82813" y="25481"/>
                  </a:lnTo>
                  <a:lnTo>
                    <a:pt x="91470" y="20660"/>
                  </a:lnTo>
                  <a:lnTo>
                    <a:pt x="100627" y="16599"/>
                  </a:lnTo>
                  <a:lnTo>
                    <a:pt x="118987" y="9829"/>
                  </a:lnTo>
                  <a:lnTo>
                    <a:pt x="135614" y="3998"/>
                  </a:lnTo>
                  <a:lnTo>
                    <a:pt x="143604" y="2104"/>
                  </a:lnTo>
                  <a:lnTo>
                    <a:pt x="151471" y="842"/>
                  </a:lnTo>
                  <a:lnTo>
                    <a:pt x="159254" y="0"/>
                  </a:lnTo>
                  <a:lnTo>
                    <a:pt x="166984" y="286"/>
                  </a:lnTo>
                  <a:lnTo>
                    <a:pt x="174677" y="1323"/>
                  </a:lnTo>
                  <a:lnTo>
                    <a:pt x="182346" y="2861"/>
                  </a:lnTo>
                  <a:lnTo>
                    <a:pt x="189152" y="5580"/>
                  </a:lnTo>
                  <a:lnTo>
                    <a:pt x="195382" y="9085"/>
                  </a:lnTo>
                  <a:lnTo>
                    <a:pt x="201229" y="13116"/>
                  </a:lnTo>
                  <a:lnTo>
                    <a:pt x="206821" y="16649"/>
                  </a:lnTo>
                  <a:lnTo>
                    <a:pt x="212241" y="19852"/>
                  </a:lnTo>
                  <a:lnTo>
                    <a:pt x="217549" y="22833"/>
                  </a:lnTo>
                  <a:lnTo>
                    <a:pt x="221933" y="27362"/>
                  </a:lnTo>
                  <a:lnTo>
                    <a:pt x="225704" y="32920"/>
                  </a:lnTo>
                  <a:lnTo>
                    <a:pt x="229063" y="39166"/>
                  </a:lnTo>
                  <a:lnTo>
                    <a:pt x="231303" y="45023"/>
                  </a:lnTo>
                  <a:lnTo>
                    <a:pt x="232797" y="50621"/>
                  </a:lnTo>
                  <a:lnTo>
                    <a:pt x="233792" y="56046"/>
                  </a:lnTo>
                  <a:lnTo>
                    <a:pt x="234456" y="61357"/>
                  </a:lnTo>
                  <a:lnTo>
                    <a:pt x="234898" y="66590"/>
                  </a:lnTo>
                  <a:lnTo>
                    <a:pt x="235193" y="71772"/>
                  </a:lnTo>
                  <a:lnTo>
                    <a:pt x="234543" y="77767"/>
                  </a:lnTo>
                  <a:lnTo>
                    <a:pt x="233263" y="84303"/>
                  </a:lnTo>
                  <a:lnTo>
                    <a:pt x="231564" y="91201"/>
                  </a:lnTo>
                  <a:lnTo>
                    <a:pt x="229583" y="96646"/>
                  </a:lnTo>
                  <a:lnTo>
                    <a:pt x="227417" y="101123"/>
                  </a:lnTo>
                  <a:lnTo>
                    <a:pt x="225125" y="104954"/>
                  </a:lnTo>
                  <a:lnTo>
                    <a:pt x="223598" y="108355"/>
                  </a:lnTo>
                  <a:lnTo>
                    <a:pt x="222580" y="111469"/>
                  </a:lnTo>
                  <a:lnTo>
                    <a:pt x="221901" y="114392"/>
                  </a:lnTo>
                  <a:lnTo>
                    <a:pt x="221448" y="117187"/>
                  </a:lnTo>
                  <a:lnTo>
                    <a:pt x="221147" y="119897"/>
                  </a:lnTo>
                  <a:lnTo>
                    <a:pt x="220543" y="12785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1"/>
            <p:cNvSpPr/>
            <p:nvPr/>
          </p:nvSpPr>
          <p:spPr>
            <a:xfrm>
              <a:off x="3886200" y="3535680"/>
              <a:ext cx="7621" cy="15241"/>
            </a:xfrm>
            <a:custGeom>
              <a:avLst/>
              <a:gdLst/>
              <a:ahLst/>
              <a:cxnLst/>
              <a:rect l="0" t="0" r="0" b="0"/>
              <a:pathLst>
                <a:path w="7621" h="15241">
                  <a:moveTo>
                    <a:pt x="7620" y="0"/>
                  </a:moveTo>
                  <a:lnTo>
                    <a:pt x="0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1" descr="napoleon-dynamite-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33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-152400"/>
            <a:ext cx="9144000" cy="7010400"/>
            <a:chOff x="0" y="-76200"/>
            <a:chExt cx="9144000" cy="6705600"/>
          </a:xfrm>
        </p:grpSpPr>
        <p:grpSp>
          <p:nvGrpSpPr>
            <p:cNvPr id="41991" name="Group 9"/>
            <p:cNvGrpSpPr>
              <a:grpSpLocks/>
            </p:cNvGrpSpPr>
            <p:nvPr/>
          </p:nvGrpSpPr>
          <p:grpSpPr bwMode="auto">
            <a:xfrm>
              <a:off x="0" y="-76200"/>
              <a:ext cx="9144000" cy="6705600"/>
              <a:chOff x="0" y="-76200"/>
              <a:chExt cx="9144000" cy="670560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0" y="-76200"/>
                <a:ext cx="9144000" cy="67056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pic>
            <p:nvPicPr>
              <p:cNvPr id="41994" name="Picture 5" descr="question_mark.jp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905000" y="228600"/>
                <a:ext cx="5003800" cy="5602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1992" name="TextBox 7"/>
            <p:cNvSpPr txBox="1">
              <a:spLocks noChangeArrowheads="1"/>
            </p:cNvSpPr>
            <p:nvPr/>
          </p:nvSpPr>
          <p:spPr bwMode="auto">
            <a:xfrm>
              <a:off x="381000" y="5639352"/>
              <a:ext cx="8077200" cy="847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600" i="1">
                  <a:solidFill>
                    <a:schemeClr val="bg1"/>
                  </a:solidFill>
                  <a:latin typeface="Calibri" pitchFamily="34" charset="0"/>
                </a:rPr>
                <a:t>It took me like three hours to finish the shading on your upper lip. It's probably the best drawing I've ever done. </a:t>
              </a:r>
            </a:p>
          </p:txBody>
        </p:sp>
      </p:grpSp>
      <p:sp>
        <p:nvSpPr>
          <p:cNvPr id="41986" name="TextBox 2"/>
          <p:cNvSpPr txBox="1">
            <a:spLocks noChangeArrowheads="1"/>
          </p:cNvSpPr>
          <p:nvPr/>
        </p:nvSpPr>
        <p:spPr bwMode="auto">
          <a:xfrm>
            <a:off x="0" y="0"/>
            <a:ext cx="8991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latin typeface="Calibri" pitchFamily="34" charset="0"/>
                <a:cs typeface="Times New Roman" pitchFamily="18" charset="0"/>
              </a:rPr>
              <a:t>3.5: The Polygon Angle-Sum Theorems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638800"/>
            <a:ext cx="9144000" cy="1219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8100" dir="5400000" algn="ctr" rotWithShape="0">
              <a:srgbClr val="002041">
                <a:alpha val="4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2600" i="1">
              <a:solidFill>
                <a:srgbClr val="FFFFFF"/>
              </a:solidFill>
              <a:latin typeface="+mn-lt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41988" name="TextBox 4"/>
          <p:cNvSpPr txBox="1">
            <a:spLocks noChangeArrowheads="1"/>
          </p:cNvSpPr>
          <p:nvPr/>
        </p:nvSpPr>
        <p:spPr bwMode="auto">
          <a:xfrm>
            <a:off x="304800" y="5592763"/>
            <a:ext cx="86868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It took me like three hours to finish the shading on your upper lip. It's probably the best drawing I've ever done. </a:t>
            </a:r>
          </a:p>
          <a:p>
            <a:pPr algn="ctr"/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-</a:t>
            </a:r>
            <a:r>
              <a:rPr lang="en-US" sz="2600">
                <a:solidFill>
                  <a:schemeClr val="bg1"/>
                </a:solidFill>
                <a:latin typeface="Calibri" pitchFamily="34" charset="0"/>
              </a:rPr>
              <a:t>Napoleon</a:t>
            </a:r>
          </a:p>
          <a:p>
            <a:endParaRPr lang="en-US" sz="1800">
              <a:latin typeface="Calibri" pitchFamily="34" charset="0"/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0" y="685800"/>
            <a:ext cx="9144000" cy="1800225"/>
          </a:xfrm>
          <a:prstGeom prst="rect">
            <a:avLst/>
          </a:prstGeom>
          <a:solidFill>
            <a:schemeClr val="bg1">
              <a:alpha val="5411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latin typeface="Calibri" pitchFamily="34" charset="0"/>
              </a:rPr>
              <a:t>HOMEWORK:</a:t>
            </a:r>
          </a:p>
          <a:p>
            <a:pPr algn="ctr"/>
            <a:r>
              <a:rPr lang="en-US" sz="2800" dirty="0">
                <a:latin typeface="Calibri" pitchFamily="34" charset="0"/>
                <a:cs typeface="Times New Roman" pitchFamily="18" charset="0"/>
              </a:rPr>
              <a:t>Section 3.5 page 161: 2-24 EVEN, 32, 34, 40, 42, 48, 56</a:t>
            </a:r>
          </a:p>
          <a:p>
            <a:pPr algn="ctr"/>
            <a:r>
              <a:rPr lang="en-US" sz="2800" b="1" dirty="0">
                <a:latin typeface="Calibri" pitchFamily="34" charset="0"/>
                <a:cs typeface="Times New Roman" pitchFamily="18" charset="0"/>
              </a:rPr>
              <a:t>TERMS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: Polygon, Convex Polygon, Concave Polygon, Equilateral Polygon, Equiangular Polygon, Regular Polygon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6386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Classifying Polygons</a:t>
            </a:r>
          </a:p>
        </p:txBody>
      </p:sp>
      <p:sp>
        <p:nvSpPr>
          <p:cNvPr id="16387" name="Text Box 40"/>
          <p:cNvSpPr txBox="1">
            <a:spLocks noChangeArrowheads="1"/>
          </p:cNvSpPr>
          <p:nvPr/>
        </p:nvSpPr>
        <p:spPr bwMode="auto">
          <a:xfrm>
            <a:off x="228600" y="15240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latin typeface="Times New Roman" pitchFamily="18" charset="0"/>
              </a:rPr>
              <a:t>Riddle: What did the owner say when he lost his parrot?</a:t>
            </a:r>
          </a:p>
        </p:txBody>
      </p:sp>
      <p:pic>
        <p:nvPicPr>
          <p:cNvPr id="16388" name="Picture 41" descr="parro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286000"/>
            <a:ext cx="379095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8434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Classifying Polygons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609600" y="1600200"/>
            <a:ext cx="8077200" cy="1200150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Polygon: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Closed plane figure with at least three sides that are segments intersecting only at their endpoints, and no adjacent sides are collinear.</a:t>
            </a:r>
          </a:p>
        </p:txBody>
      </p:sp>
      <p:grpSp>
        <p:nvGrpSpPr>
          <p:cNvPr id="2" name="Group 75"/>
          <p:cNvGrpSpPr>
            <a:grpSpLocks/>
          </p:cNvGrpSpPr>
          <p:nvPr/>
        </p:nvGrpSpPr>
        <p:grpSpPr bwMode="auto">
          <a:xfrm>
            <a:off x="3352800" y="3124200"/>
            <a:ext cx="2590800" cy="2595563"/>
            <a:chOff x="6248400" y="3195935"/>
            <a:chExt cx="2590800" cy="25952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6629400" y="3653083"/>
              <a:ext cx="762000" cy="60953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391400" y="3653083"/>
              <a:ext cx="838200" cy="457148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 flipV="1">
              <a:off x="6705600" y="4110230"/>
              <a:ext cx="1524000" cy="1300014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0800000" flipV="1">
              <a:off x="6705600" y="5176908"/>
              <a:ext cx="1447800" cy="228574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>
              <a:off x="6629400" y="4262613"/>
              <a:ext cx="1524000" cy="919057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466" name="TextBox 31"/>
            <p:cNvSpPr txBox="1">
              <a:spLocks noChangeArrowheads="1"/>
            </p:cNvSpPr>
            <p:nvPr/>
          </p:nvSpPr>
          <p:spPr bwMode="auto">
            <a:xfrm>
              <a:off x="6248400" y="395347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18467" name="TextBox 32"/>
            <p:cNvSpPr txBox="1">
              <a:spLocks noChangeArrowheads="1"/>
            </p:cNvSpPr>
            <p:nvPr/>
          </p:nvSpPr>
          <p:spPr bwMode="auto">
            <a:xfrm>
              <a:off x="7162800" y="3195935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18468" name="TextBox 33"/>
            <p:cNvSpPr txBox="1">
              <a:spLocks noChangeArrowheads="1"/>
            </p:cNvSpPr>
            <p:nvPr/>
          </p:nvSpPr>
          <p:spPr bwMode="auto">
            <a:xfrm>
              <a:off x="8229600" y="3805535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18469" name="TextBox 35"/>
            <p:cNvSpPr txBox="1">
              <a:spLocks noChangeArrowheads="1"/>
            </p:cNvSpPr>
            <p:nvPr/>
          </p:nvSpPr>
          <p:spPr bwMode="auto">
            <a:xfrm>
              <a:off x="8077200" y="5100935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18470" name="TextBox 37"/>
            <p:cNvSpPr txBox="1">
              <a:spLocks noChangeArrowheads="1"/>
            </p:cNvSpPr>
            <p:nvPr/>
          </p:nvSpPr>
          <p:spPr bwMode="auto">
            <a:xfrm>
              <a:off x="6400800" y="5329535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E</a:t>
              </a:r>
            </a:p>
          </p:txBody>
        </p:sp>
      </p:grpSp>
      <p:grpSp>
        <p:nvGrpSpPr>
          <p:cNvPr id="3" name="Group 76"/>
          <p:cNvGrpSpPr>
            <a:grpSpLocks/>
          </p:cNvGrpSpPr>
          <p:nvPr/>
        </p:nvGrpSpPr>
        <p:grpSpPr bwMode="auto">
          <a:xfrm>
            <a:off x="457200" y="3200400"/>
            <a:ext cx="2590800" cy="2366963"/>
            <a:chOff x="457200" y="3200400"/>
            <a:chExt cx="2590800" cy="2366665"/>
          </a:xfrm>
        </p:grpSpPr>
        <p:sp>
          <p:nvSpPr>
            <p:cNvPr id="18452" name="TextBox 39"/>
            <p:cNvSpPr txBox="1">
              <a:spLocks noChangeArrowheads="1"/>
            </p:cNvSpPr>
            <p:nvPr/>
          </p:nvSpPr>
          <p:spPr bwMode="auto">
            <a:xfrm>
              <a:off x="457200" y="3957935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18453" name="TextBox 40"/>
            <p:cNvSpPr txBox="1">
              <a:spLocks noChangeArrowheads="1"/>
            </p:cNvSpPr>
            <p:nvPr/>
          </p:nvSpPr>
          <p:spPr bwMode="auto">
            <a:xfrm>
              <a:off x="1371600" y="32004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18454" name="TextBox 41"/>
            <p:cNvSpPr txBox="1">
              <a:spLocks noChangeArrowheads="1"/>
            </p:cNvSpPr>
            <p:nvPr/>
          </p:nvSpPr>
          <p:spPr bwMode="auto">
            <a:xfrm>
              <a:off x="2438400" y="38100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18455" name="TextBox 43"/>
            <p:cNvSpPr txBox="1">
              <a:spLocks noChangeArrowheads="1"/>
            </p:cNvSpPr>
            <p:nvPr/>
          </p:nvSpPr>
          <p:spPr bwMode="auto">
            <a:xfrm>
              <a:off x="2286000" y="51054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18456" name="TextBox 44"/>
            <p:cNvSpPr txBox="1">
              <a:spLocks noChangeArrowheads="1"/>
            </p:cNvSpPr>
            <p:nvPr/>
          </p:nvSpPr>
          <p:spPr bwMode="auto">
            <a:xfrm>
              <a:off x="533400" y="4719935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E</a:t>
              </a:r>
            </a:p>
          </p:txBody>
        </p:sp>
        <p:cxnSp>
          <p:nvCxnSpPr>
            <p:cNvPr id="47" name="Straight Connector 46"/>
            <p:cNvCxnSpPr/>
            <p:nvPr/>
          </p:nvCxnSpPr>
          <p:spPr>
            <a:xfrm flipV="1">
              <a:off x="838200" y="3657542"/>
              <a:ext cx="762000" cy="609523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600200" y="3657542"/>
              <a:ext cx="838200" cy="457142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400000">
              <a:off x="1866967" y="4609918"/>
              <a:ext cx="1066666" cy="7620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0800000">
              <a:off x="914400" y="5028970"/>
              <a:ext cx="1447800" cy="152381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74"/>
          <p:cNvGrpSpPr>
            <a:grpSpLocks/>
          </p:cNvGrpSpPr>
          <p:nvPr/>
        </p:nvGrpSpPr>
        <p:grpSpPr bwMode="auto">
          <a:xfrm>
            <a:off x="6096000" y="3124200"/>
            <a:ext cx="2590800" cy="2595563"/>
            <a:chOff x="3505200" y="3276600"/>
            <a:chExt cx="2590800" cy="2595265"/>
          </a:xfrm>
        </p:grpSpPr>
        <p:cxnSp>
          <p:nvCxnSpPr>
            <p:cNvPr id="56" name="Straight Connector 55"/>
            <p:cNvCxnSpPr/>
            <p:nvPr/>
          </p:nvCxnSpPr>
          <p:spPr>
            <a:xfrm flipV="1">
              <a:off x="3886200" y="3733748"/>
              <a:ext cx="762000" cy="60953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4648200" y="3733748"/>
              <a:ext cx="838200" cy="457148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914961" y="4686134"/>
              <a:ext cx="1066678" cy="7620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10800000" flipV="1">
              <a:off x="3962400" y="5257573"/>
              <a:ext cx="1447800" cy="228574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6200000" flipV="1">
              <a:off x="3352866" y="4876612"/>
              <a:ext cx="1142869" cy="7620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447" name="TextBox 69"/>
            <p:cNvSpPr txBox="1">
              <a:spLocks noChangeArrowheads="1"/>
            </p:cNvSpPr>
            <p:nvPr/>
          </p:nvSpPr>
          <p:spPr bwMode="auto">
            <a:xfrm>
              <a:off x="3505200" y="4034135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18448" name="TextBox 70"/>
            <p:cNvSpPr txBox="1">
              <a:spLocks noChangeArrowheads="1"/>
            </p:cNvSpPr>
            <p:nvPr/>
          </p:nvSpPr>
          <p:spPr bwMode="auto">
            <a:xfrm>
              <a:off x="4419600" y="32766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18449" name="TextBox 71"/>
            <p:cNvSpPr txBox="1">
              <a:spLocks noChangeArrowheads="1"/>
            </p:cNvSpPr>
            <p:nvPr/>
          </p:nvSpPr>
          <p:spPr bwMode="auto">
            <a:xfrm>
              <a:off x="5486400" y="38862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18450" name="TextBox 72"/>
            <p:cNvSpPr txBox="1">
              <a:spLocks noChangeArrowheads="1"/>
            </p:cNvSpPr>
            <p:nvPr/>
          </p:nvSpPr>
          <p:spPr bwMode="auto">
            <a:xfrm>
              <a:off x="5334000" y="51816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18451" name="TextBox 73"/>
            <p:cNvSpPr txBox="1">
              <a:spLocks noChangeArrowheads="1"/>
            </p:cNvSpPr>
            <p:nvPr/>
          </p:nvSpPr>
          <p:spPr bwMode="auto">
            <a:xfrm>
              <a:off x="3657600" y="54102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E</a:t>
              </a:r>
            </a:p>
          </p:txBody>
        </p:sp>
      </p:grpSp>
      <p:sp>
        <p:nvSpPr>
          <p:cNvPr id="78" name="TextBox 77"/>
          <p:cNvSpPr txBox="1">
            <a:spLocks noChangeArrowheads="1"/>
          </p:cNvSpPr>
          <p:nvPr/>
        </p:nvSpPr>
        <p:spPr bwMode="auto">
          <a:xfrm>
            <a:off x="609600" y="5638800"/>
            <a:ext cx="2133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 a polygon</a:t>
            </a: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3657600" y="5638800"/>
            <a:ext cx="2133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 a polygon</a:t>
            </a: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6629400" y="5638800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Polygon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7220" y="2225068"/>
            <a:ext cx="7642861" cy="457173"/>
            <a:chOff x="617220" y="2225068"/>
            <a:chExt cx="7642861" cy="457173"/>
          </a:xfrm>
        </p:grpSpPr>
        <p:sp>
          <p:nvSpPr>
            <p:cNvPr id="5" name="SMARTInkAnnotation177"/>
            <p:cNvSpPr/>
            <p:nvPr/>
          </p:nvSpPr>
          <p:spPr>
            <a:xfrm>
              <a:off x="6393180" y="2225068"/>
              <a:ext cx="1866901" cy="76173"/>
            </a:xfrm>
            <a:custGeom>
              <a:avLst/>
              <a:gdLst/>
              <a:ahLst/>
              <a:cxnLst/>
              <a:rect l="0" t="0" r="0" b="0"/>
              <a:pathLst>
                <a:path w="1866901" h="76173">
                  <a:moveTo>
                    <a:pt x="0" y="15212"/>
                  </a:moveTo>
                  <a:lnTo>
                    <a:pt x="0" y="21773"/>
                  </a:lnTo>
                  <a:lnTo>
                    <a:pt x="846" y="22972"/>
                  </a:lnTo>
                  <a:lnTo>
                    <a:pt x="2258" y="24619"/>
                  </a:lnTo>
                  <a:lnTo>
                    <a:pt x="4046" y="26563"/>
                  </a:lnTo>
                  <a:lnTo>
                    <a:pt x="6931" y="28706"/>
                  </a:lnTo>
                  <a:lnTo>
                    <a:pt x="10547" y="30981"/>
                  </a:lnTo>
                  <a:lnTo>
                    <a:pt x="14651" y="33345"/>
                  </a:lnTo>
                  <a:lnTo>
                    <a:pt x="19928" y="34921"/>
                  </a:lnTo>
                  <a:lnTo>
                    <a:pt x="32563" y="36671"/>
                  </a:lnTo>
                  <a:lnTo>
                    <a:pt x="39489" y="37985"/>
                  </a:lnTo>
                  <a:lnTo>
                    <a:pt x="46646" y="39707"/>
                  </a:lnTo>
                  <a:lnTo>
                    <a:pt x="53957" y="41702"/>
                  </a:lnTo>
                  <a:lnTo>
                    <a:pt x="68854" y="43919"/>
                  </a:lnTo>
                  <a:lnTo>
                    <a:pt x="118883" y="45459"/>
                  </a:lnTo>
                  <a:lnTo>
                    <a:pt x="168044" y="43388"/>
                  </a:lnTo>
                  <a:lnTo>
                    <a:pt x="180609" y="41616"/>
                  </a:lnTo>
                  <a:lnTo>
                    <a:pt x="208117" y="39647"/>
                  </a:lnTo>
                  <a:lnTo>
                    <a:pt x="256680" y="38539"/>
                  </a:lnTo>
                  <a:lnTo>
                    <a:pt x="292727" y="37433"/>
                  </a:lnTo>
                  <a:lnTo>
                    <a:pt x="309451" y="35952"/>
                  </a:lnTo>
                  <a:lnTo>
                    <a:pt x="380884" y="27493"/>
                  </a:lnTo>
                  <a:lnTo>
                    <a:pt x="401242" y="25940"/>
                  </a:lnTo>
                  <a:lnTo>
                    <a:pt x="465456" y="22906"/>
                  </a:lnTo>
                  <a:lnTo>
                    <a:pt x="507153" y="19196"/>
                  </a:lnTo>
                  <a:lnTo>
                    <a:pt x="550522" y="16983"/>
                  </a:lnTo>
                  <a:lnTo>
                    <a:pt x="595197" y="15152"/>
                  </a:lnTo>
                  <a:lnTo>
                    <a:pt x="640451" y="11516"/>
                  </a:lnTo>
                  <a:lnTo>
                    <a:pt x="688223" y="9336"/>
                  </a:lnTo>
                  <a:lnTo>
                    <a:pt x="762718" y="8109"/>
                  </a:lnTo>
                  <a:lnTo>
                    <a:pt x="859697" y="7694"/>
                  </a:lnTo>
                  <a:lnTo>
                    <a:pt x="908432" y="5380"/>
                  </a:lnTo>
                  <a:lnTo>
                    <a:pt x="933282" y="3577"/>
                  </a:lnTo>
                  <a:lnTo>
                    <a:pt x="985728" y="1574"/>
                  </a:lnTo>
                  <a:lnTo>
                    <a:pt x="1091238" y="288"/>
                  </a:lnTo>
                  <a:lnTo>
                    <a:pt x="1251077" y="0"/>
                  </a:lnTo>
                  <a:lnTo>
                    <a:pt x="1302512" y="2242"/>
                  </a:lnTo>
                  <a:lnTo>
                    <a:pt x="1328081" y="4025"/>
                  </a:lnTo>
                  <a:lnTo>
                    <a:pt x="1379070" y="6007"/>
                  </a:lnTo>
                  <a:lnTo>
                    <a:pt x="1429106" y="7734"/>
                  </a:lnTo>
                  <a:lnTo>
                    <a:pt x="1476745" y="11324"/>
                  </a:lnTo>
                  <a:lnTo>
                    <a:pt x="1546405" y="18105"/>
                  </a:lnTo>
                  <a:lnTo>
                    <a:pt x="1673374" y="33023"/>
                  </a:lnTo>
                  <a:lnTo>
                    <a:pt x="1730631" y="40621"/>
                  </a:lnTo>
                  <a:lnTo>
                    <a:pt x="1748114" y="44005"/>
                  </a:lnTo>
                  <a:lnTo>
                    <a:pt x="1764850" y="47954"/>
                  </a:lnTo>
                  <a:lnTo>
                    <a:pt x="1830633" y="65306"/>
                  </a:lnTo>
                  <a:lnTo>
                    <a:pt x="1866900" y="7617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78"/>
            <p:cNvSpPr/>
            <p:nvPr/>
          </p:nvSpPr>
          <p:spPr>
            <a:xfrm>
              <a:off x="617220" y="2624855"/>
              <a:ext cx="2293621" cy="57386"/>
            </a:xfrm>
            <a:custGeom>
              <a:avLst/>
              <a:gdLst/>
              <a:ahLst/>
              <a:cxnLst/>
              <a:rect l="0" t="0" r="0" b="0"/>
              <a:pathLst>
                <a:path w="2293621" h="57386">
                  <a:moveTo>
                    <a:pt x="0" y="57385"/>
                  </a:moveTo>
                  <a:lnTo>
                    <a:pt x="4045" y="53340"/>
                  </a:lnTo>
                  <a:lnTo>
                    <a:pt x="6084" y="52148"/>
                  </a:lnTo>
                  <a:lnTo>
                    <a:pt x="10606" y="50824"/>
                  </a:lnTo>
                  <a:lnTo>
                    <a:pt x="21255" y="49128"/>
                  </a:lnTo>
                  <a:lnTo>
                    <a:pt x="25177" y="47647"/>
                  </a:lnTo>
                  <a:lnTo>
                    <a:pt x="29485" y="45813"/>
                  </a:lnTo>
                  <a:lnTo>
                    <a:pt x="34050" y="44590"/>
                  </a:lnTo>
                  <a:lnTo>
                    <a:pt x="48565" y="42870"/>
                  </a:lnTo>
                  <a:lnTo>
                    <a:pt x="63591" y="41513"/>
                  </a:lnTo>
                  <a:lnTo>
                    <a:pt x="68640" y="40031"/>
                  </a:lnTo>
                  <a:lnTo>
                    <a:pt x="73700" y="38195"/>
                  </a:lnTo>
                  <a:lnTo>
                    <a:pt x="79614" y="36972"/>
                  </a:lnTo>
                  <a:lnTo>
                    <a:pt x="100918" y="35250"/>
                  </a:lnTo>
                  <a:lnTo>
                    <a:pt x="127456" y="33893"/>
                  </a:lnTo>
                  <a:lnTo>
                    <a:pt x="135771" y="32411"/>
                  </a:lnTo>
                  <a:lnTo>
                    <a:pt x="143854" y="30575"/>
                  </a:lnTo>
                  <a:lnTo>
                    <a:pt x="152629" y="29352"/>
                  </a:lnTo>
                  <a:lnTo>
                    <a:pt x="181161" y="27630"/>
                  </a:lnTo>
                  <a:lnTo>
                    <a:pt x="242219" y="26969"/>
                  </a:lnTo>
                  <a:lnTo>
                    <a:pt x="277885" y="26077"/>
                  </a:lnTo>
                  <a:lnTo>
                    <a:pt x="290243" y="24660"/>
                  </a:lnTo>
                  <a:lnTo>
                    <a:pt x="302716" y="22868"/>
                  </a:lnTo>
                  <a:lnTo>
                    <a:pt x="314417" y="21674"/>
                  </a:lnTo>
                  <a:lnTo>
                    <a:pt x="348760" y="19993"/>
                  </a:lnTo>
                  <a:lnTo>
                    <a:pt x="415827" y="19378"/>
                  </a:lnTo>
                  <a:lnTo>
                    <a:pt x="473299" y="18457"/>
                  </a:lnTo>
                  <a:lnTo>
                    <a:pt x="488252" y="17040"/>
                  </a:lnTo>
                  <a:lnTo>
                    <a:pt x="503302" y="15248"/>
                  </a:lnTo>
                  <a:lnTo>
                    <a:pt x="518415" y="14054"/>
                  </a:lnTo>
                  <a:lnTo>
                    <a:pt x="563955" y="12373"/>
                  </a:lnTo>
                  <a:lnTo>
                    <a:pt x="661410" y="11727"/>
                  </a:lnTo>
                  <a:lnTo>
                    <a:pt x="806725" y="11668"/>
                  </a:lnTo>
                  <a:lnTo>
                    <a:pt x="825683" y="10820"/>
                  </a:lnTo>
                  <a:lnTo>
                    <a:pt x="844249" y="9408"/>
                  </a:lnTo>
                  <a:lnTo>
                    <a:pt x="862553" y="7621"/>
                  </a:lnTo>
                  <a:lnTo>
                    <a:pt x="882375" y="6429"/>
                  </a:lnTo>
                  <a:lnTo>
                    <a:pt x="945834" y="4751"/>
                  </a:lnTo>
                  <a:lnTo>
                    <a:pt x="1473336" y="4045"/>
                  </a:lnTo>
                  <a:lnTo>
                    <a:pt x="1499537" y="3199"/>
                  </a:lnTo>
                  <a:lnTo>
                    <a:pt x="1553486" y="0"/>
                  </a:lnTo>
                  <a:lnTo>
                    <a:pt x="1606249" y="272"/>
                  </a:lnTo>
                  <a:lnTo>
                    <a:pt x="1632173" y="1529"/>
                  </a:lnTo>
                  <a:lnTo>
                    <a:pt x="1685813" y="2927"/>
                  </a:lnTo>
                  <a:lnTo>
                    <a:pt x="1796134" y="3824"/>
                  </a:lnTo>
                  <a:lnTo>
                    <a:pt x="1823110" y="4745"/>
                  </a:lnTo>
                  <a:lnTo>
                    <a:pt x="1849560" y="6205"/>
                  </a:lnTo>
                  <a:lnTo>
                    <a:pt x="1875660" y="8025"/>
                  </a:lnTo>
                  <a:lnTo>
                    <a:pt x="1902373" y="9238"/>
                  </a:lnTo>
                  <a:lnTo>
                    <a:pt x="1956891" y="10587"/>
                  </a:lnTo>
                  <a:lnTo>
                    <a:pt x="2102324" y="11571"/>
                  </a:lnTo>
                  <a:lnTo>
                    <a:pt x="2124603" y="12449"/>
                  </a:lnTo>
                  <a:lnTo>
                    <a:pt x="2146229" y="13881"/>
                  </a:lnTo>
                  <a:lnTo>
                    <a:pt x="2188320" y="17730"/>
                  </a:lnTo>
                  <a:lnTo>
                    <a:pt x="2245863" y="23810"/>
                  </a:lnTo>
                  <a:lnTo>
                    <a:pt x="2259242" y="24842"/>
                  </a:lnTo>
                  <a:lnTo>
                    <a:pt x="2293620" y="2690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79"/>
            <p:cNvSpPr/>
            <p:nvPr/>
          </p:nvSpPr>
          <p:spPr>
            <a:xfrm>
              <a:off x="678180" y="2590800"/>
              <a:ext cx="2072641" cy="76201"/>
            </a:xfrm>
            <a:custGeom>
              <a:avLst/>
              <a:gdLst/>
              <a:ahLst/>
              <a:cxnLst/>
              <a:rect l="0" t="0" r="0" b="0"/>
              <a:pathLst>
                <a:path w="2072641" h="76201">
                  <a:moveTo>
                    <a:pt x="0" y="76200"/>
                  </a:moveTo>
                  <a:lnTo>
                    <a:pt x="6561" y="76200"/>
                  </a:lnTo>
                  <a:lnTo>
                    <a:pt x="11665" y="73942"/>
                  </a:lnTo>
                  <a:lnTo>
                    <a:pt x="15397" y="72155"/>
                  </a:lnTo>
                  <a:lnTo>
                    <a:pt x="20425" y="70117"/>
                  </a:lnTo>
                  <a:lnTo>
                    <a:pt x="26316" y="67911"/>
                  </a:lnTo>
                  <a:lnTo>
                    <a:pt x="32784" y="65594"/>
                  </a:lnTo>
                  <a:lnTo>
                    <a:pt x="40483" y="64050"/>
                  </a:lnTo>
                  <a:lnTo>
                    <a:pt x="58068" y="62333"/>
                  </a:lnTo>
                  <a:lnTo>
                    <a:pt x="67499" y="61029"/>
                  </a:lnTo>
                  <a:lnTo>
                    <a:pt x="77173" y="59313"/>
                  </a:lnTo>
                  <a:lnTo>
                    <a:pt x="121078" y="50475"/>
                  </a:lnTo>
                  <a:lnTo>
                    <a:pt x="134059" y="48890"/>
                  </a:lnTo>
                  <a:lnTo>
                    <a:pt x="176599" y="45813"/>
                  </a:lnTo>
                  <a:lnTo>
                    <a:pt x="191393" y="44088"/>
                  </a:lnTo>
                  <a:lnTo>
                    <a:pt x="431976" y="12692"/>
                  </a:lnTo>
                  <a:lnTo>
                    <a:pt x="453931" y="11001"/>
                  </a:lnTo>
                  <a:lnTo>
                    <a:pt x="524435" y="7775"/>
                  </a:lnTo>
                  <a:lnTo>
                    <a:pt x="570902" y="4020"/>
                  </a:lnTo>
                  <a:lnTo>
                    <a:pt x="619212" y="1787"/>
                  </a:lnTo>
                  <a:lnTo>
                    <a:pt x="696268" y="529"/>
                  </a:lnTo>
                  <a:lnTo>
                    <a:pt x="1231588" y="0"/>
                  </a:lnTo>
                  <a:lnTo>
                    <a:pt x="1287642" y="2258"/>
                  </a:lnTo>
                  <a:lnTo>
                    <a:pt x="1315628" y="4045"/>
                  </a:lnTo>
                  <a:lnTo>
                    <a:pt x="1371559" y="6031"/>
                  </a:lnTo>
                  <a:lnTo>
                    <a:pt x="1483352" y="7307"/>
                  </a:lnTo>
                  <a:lnTo>
                    <a:pt x="1510448" y="8258"/>
                  </a:lnTo>
                  <a:lnTo>
                    <a:pt x="1536979" y="9738"/>
                  </a:lnTo>
                  <a:lnTo>
                    <a:pt x="1563133" y="11573"/>
                  </a:lnTo>
                  <a:lnTo>
                    <a:pt x="1614771" y="13610"/>
                  </a:lnTo>
                  <a:lnTo>
                    <a:pt x="1665096" y="15362"/>
                  </a:lnTo>
                  <a:lnTo>
                    <a:pt x="1736268" y="20262"/>
                  </a:lnTo>
                  <a:lnTo>
                    <a:pt x="1782595" y="21706"/>
                  </a:lnTo>
                  <a:lnTo>
                    <a:pt x="1847471" y="22518"/>
                  </a:lnTo>
                  <a:lnTo>
                    <a:pt x="1867494" y="23479"/>
                  </a:lnTo>
                  <a:lnTo>
                    <a:pt x="1886770" y="24966"/>
                  </a:lnTo>
                  <a:lnTo>
                    <a:pt x="1905546" y="26804"/>
                  </a:lnTo>
                  <a:lnTo>
                    <a:pt x="1939956" y="28846"/>
                  </a:lnTo>
                  <a:lnTo>
                    <a:pt x="1985631" y="27738"/>
                  </a:lnTo>
                  <a:lnTo>
                    <a:pt x="1999394" y="26112"/>
                  </a:lnTo>
                  <a:lnTo>
                    <a:pt x="2038990" y="23824"/>
                  </a:lnTo>
                  <a:lnTo>
                    <a:pt x="2072640" y="2286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80"/>
            <p:cNvSpPr/>
            <p:nvPr/>
          </p:nvSpPr>
          <p:spPr>
            <a:xfrm>
              <a:off x="876300" y="2583524"/>
              <a:ext cx="1714501" cy="75857"/>
            </a:xfrm>
            <a:custGeom>
              <a:avLst/>
              <a:gdLst/>
              <a:ahLst/>
              <a:cxnLst/>
              <a:rect l="0" t="0" r="0" b="0"/>
              <a:pathLst>
                <a:path w="1714501" h="75857">
                  <a:moveTo>
                    <a:pt x="0" y="75856"/>
                  </a:moveTo>
                  <a:lnTo>
                    <a:pt x="4045" y="75856"/>
                  </a:lnTo>
                  <a:lnTo>
                    <a:pt x="6083" y="75009"/>
                  </a:lnTo>
                  <a:lnTo>
                    <a:pt x="8289" y="73598"/>
                  </a:lnTo>
                  <a:lnTo>
                    <a:pt x="10606" y="71811"/>
                  </a:lnTo>
                  <a:lnTo>
                    <a:pt x="12997" y="70619"/>
                  </a:lnTo>
                  <a:lnTo>
                    <a:pt x="17912" y="69295"/>
                  </a:lnTo>
                  <a:lnTo>
                    <a:pt x="22101" y="68096"/>
                  </a:lnTo>
                  <a:lnTo>
                    <a:pt x="33530" y="64505"/>
                  </a:lnTo>
                  <a:lnTo>
                    <a:pt x="49333" y="62344"/>
                  </a:lnTo>
                  <a:lnTo>
                    <a:pt x="69339" y="60537"/>
                  </a:lnTo>
                  <a:lnTo>
                    <a:pt x="95164" y="56913"/>
                  </a:lnTo>
                  <a:lnTo>
                    <a:pt x="121317" y="52479"/>
                  </a:lnTo>
                  <a:lnTo>
                    <a:pt x="134218" y="50111"/>
                  </a:lnTo>
                  <a:lnTo>
                    <a:pt x="148745" y="48533"/>
                  </a:lnTo>
                  <a:lnTo>
                    <a:pt x="198354" y="45465"/>
                  </a:lnTo>
                  <a:lnTo>
                    <a:pt x="236042" y="41747"/>
                  </a:lnTo>
                  <a:lnTo>
                    <a:pt x="273112" y="39530"/>
                  </a:lnTo>
                  <a:lnTo>
                    <a:pt x="311037" y="37698"/>
                  </a:lnTo>
                  <a:lnTo>
                    <a:pt x="376074" y="31906"/>
                  </a:lnTo>
                  <a:lnTo>
                    <a:pt x="423967" y="27254"/>
                  </a:lnTo>
                  <a:lnTo>
                    <a:pt x="448591" y="25675"/>
                  </a:lnTo>
                  <a:lnTo>
                    <a:pt x="524546" y="22605"/>
                  </a:lnTo>
                  <a:lnTo>
                    <a:pt x="578289" y="18887"/>
                  </a:lnTo>
                  <a:lnTo>
                    <a:pt x="606506" y="17557"/>
                  </a:lnTo>
                  <a:lnTo>
                    <a:pt x="695608" y="14838"/>
                  </a:lnTo>
                  <a:lnTo>
                    <a:pt x="790494" y="9893"/>
                  </a:lnTo>
                  <a:lnTo>
                    <a:pt x="884178" y="7205"/>
                  </a:lnTo>
                  <a:lnTo>
                    <a:pt x="981269" y="2269"/>
                  </a:lnTo>
                  <a:lnTo>
                    <a:pt x="1046849" y="817"/>
                  </a:lnTo>
                  <a:lnTo>
                    <a:pt x="1145649" y="0"/>
                  </a:lnTo>
                  <a:lnTo>
                    <a:pt x="1179480" y="732"/>
                  </a:lnTo>
                  <a:lnTo>
                    <a:pt x="1282032" y="4961"/>
                  </a:lnTo>
                  <a:lnTo>
                    <a:pt x="1377517" y="6590"/>
                  </a:lnTo>
                  <a:lnTo>
                    <a:pt x="1439423" y="6971"/>
                  </a:lnTo>
                  <a:lnTo>
                    <a:pt x="1470156" y="7920"/>
                  </a:lnTo>
                  <a:lnTo>
                    <a:pt x="1531396" y="11231"/>
                  </a:lnTo>
                  <a:lnTo>
                    <a:pt x="1642332" y="19409"/>
                  </a:lnTo>
                  <a:lnTo>
                    <a:pt x="1714500" y="2251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8" grpId="0"/>
      <p:bldP spid="79" grpId="0"/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0482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Classifying Polygons</a:t>
            </a:r>
          </a:p>
        </p:txBody>
      </p:sp>
      <p:sp>
        <p:nvSpPr>
          <p:cNvPr id="20500" name="TextBox 54"/>
          <p:cNvSpPr txBox="1">
            <a:spLocks noChangeArrowheads="1"/>
          </p:cNvSpPr>
          <p:nvPr/>
        </p:nvSpPr>
        <p:spPr bwMode="auto">
          <a:xfrm>
            <a:off x="533400" y="1371600"/>
            <a:ext cx="8001000" cy="8953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Note: A diagonal of a polygon is a segment that connects two nonconsecutive vertices.</a:t>
            </a:r>
          </a:p>
        </p:txBody>
      </p:sp>
      <p:sp>
        <p:nvSpPr>
          <p:cNvPr id="21" name="TextBox 23"/>
          <p:cNvSpPr txBox="1">
            <a:spLocks noChangeArrowheads="1"/>
          </p:cNvSpPr>
          <p:nvPr/>
        </p:nvSpPr>
        <p:spPr bwMode="auto">
          <a:xfrm>
            <a:off x="533400" y="2438400"/>
            <a:ext cx="8077200" cy="8302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Convex Polygon: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 polygon with no diagonal with points outside the polygon</a:t>
            </a:r>
          </a:p>
        </p:txBody>
      </p:sp>
      <p:sp>
        <p:nvSpPr>
          <p:cNvPr id="22" name="TextBox 23"/>
          <p:cNvSpPr txBox="1">
            <a:spLocks noChangeArrowheads="1"/>
          </p:cNvSpPr>
          <p:nvPr/>
        </p:nvSpPr>
        <p:spPr bwMode="auto">
          <a:xfrm>
            <a:off x="533400" y="3505200"/>
            <a:ext cx="8077200" cy="8302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Concave Polygon: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 polygon with at least one diagonal with points outside the polygon.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1752600" y="4572000"/>
            <a:ext cx="1905000" cy="1295400"/>
            <a:chOff x="609600" y="4800600"/>
            <a:chExt cx="1905000" cy="1295400"/>
          </a:xfrm>
        </p:grpSpPr>
        <p:cxnSp>
          <p:nvCxnSpPr>
            <p:cNvPr id="24" name="Straight Connector 23"/>
            <p:cNvCxnSpPr/>
            <p:nvPr/>
          </p:nvCxnSpPr>
          <p:spPr>
            <a:xfrm rot="5400000" flipH="1" flipV="1">
              <a:off x="609600" y="4800600"/>
              <a:ext cx="533400" cy="53340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143000" y="4800600"/>
              <a:ext cx="838200" cy="1588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1981200" y="4800600"/>
              <a:ext cx="533400" cy="53340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0800000" flipV="1">
              <a:off x="1600200" y="5334000"/>
              <a:ext cx="914400" cy="76200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0800000">
              <a:off x="609600" y="5334000"/>
              <a:ext cx="990600" cy="76200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 rot="5400000" flipH="1" flipV="1">
            <a:off x="5181600" y="4572000"/>
            <a:ext cx="533400" cy="53340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6200000" flipH="1">
            <a:off x="6553200" y="4572000"/>
            <a:ext cx="533400" cy="53340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5181600" y="4572000"/>
            <a:ext cx="1905000" cy="1295400"/>
            <a:chOff x="5410200" y="4800600"/>
            <a:chExt cx="1905000" cy="1295400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5943600" y="4800600"/>
              <a:ext cx="838200" cy="1588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10800000" flipV="1">
              <a:off x="6400800" y="5334000"/>
              <a:ext cx="914400" cy="76200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>
              <a:off x="5410200" y="5334000"/>
              <a:ext cx="990600" cy="76200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V="1">
              <a:off x="5753100" y="4991100"/>
              <a:ext cx="457200" cy="7620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5410200" y="5257800"/>
              <a:ext cx="609600" cy="76200"/>
            </a:xfrm>
            <a:prstGeom prst="line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502" name="Group 43"/>
            <p:cNvGrpSpPr>
              <a:grpSpLocks/>
            </p:cNvGrpSpPr>
            <p:nvPr/>
          </p:nvGrpSpPr>
          <p:grpSpPr bwMode="auto">
            <a:xfrm flipH="1">
              <a:off x="6705600" y="4800600"/>
              <a:ext cx="609600" cy="533400"/>
              <a:chOff x="5562600" y="4953000"/>
              <a:chExt cx="609600" cy="533400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 rot="16200000" flipV="1">
                <a:off x="5905500" y="5143500"/>
                <a:ext cx="457200" cy="76200"/>
              </a:xfrm>
              <a:prstGeom prst="line">
                <a:avLst/>
              </a:prstGeom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5562600" y="5410200"/>
                <a:ext cx="609600" cy="76200"/>
              </a:xfrm>
              <a:prstGeom prst="line">
                <a:avLst/>
              </a:prstGeom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8" name="Straight Connector 47"/>
          <p:cNvCxnSpPr/>
          <p:nvPr/>
        </p:nvCxnSpPr>
        <p:spPr>
          <a:xfrm rot="16200000" flipH="1">
            <a:off x="1866900" y="4991100"/>
            <a:ext cx="1295400" cy="45720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2286000" y="5029200"/>
            <a:ext cx="1295400" cy="38100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752600" y="5105400"/>
            <a:ext cx="1905000" cy="158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286000" y="4572000"/>
            <a:ext cx="1295400" cy="53340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1752600" y="4572000"/>
            <a:ext cx="1371600" cy="53340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2133600" y="5867400"/>
            <a:ext cx="14478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Convex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5562600" y="5943600"/>
            <a:ext cx="14478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Concave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0" grpId="0" animBg="1"/>
      <p:bldP spid="21" grpId="0" animBg="1"/>
      <p:bldP spid="22" grpId="0" animBg="1"/>
      <p:bldP spid="60" grpId="0"/>
      <p:bldP spid="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2530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Classifying Polygons</a:t>
            </a:r>
          </a:p>
        </p:txBody>
      </p:sp>
      <p:sp>
        <p:nvSpPr>
          <p:cNvPr id="22531" name="TextBox 54"/>
          <p:cNvSpPr txBox="1">
            <a:spLocks noChangeArrowheads="1"/>
          </p:cNvSpPr>
          <p:nvPr/>
        </p:nvSpPr>
        <p:spPr bwMode="auto">
          <a:xfrm>
            <a:off x="152400" y="1371600"/>
            <a:ext cx="8915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We can classify polygons according to the number of sides it has.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1981200" y="2133600"/>
          <a:ext cx="4953000" cy="370840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905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Sides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3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4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5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6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8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9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10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/>
                          <a:cs typeface="Times New Roman"/>
                        </a:rPr>
                        <a:t>12</a:t>
                      </a:r>
                      <a:endParaRPr lang="en-US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 smtClean="0">
                          <a:latin typeface="Times New Roman"/>
                          <a:cs typeface="Times New Roman"/>
                        </a:rPr>
                        <a:t>n</a:t>
                      </a:r>
                      <a:endParaRPr lang="en-US" i="1" dirty="0">
                        <a:latin typeface="Times New Roman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962400" y="2438400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Triangle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962400" y="2814638"/>
            <a:ext cx="2819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Quadrilateral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38600" y="3200400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Pentagon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038600" y="3576638"/>
            <a:ext cx="2819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Hexagon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038600" y="3957638"/>
            <a:ext cx="2819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Octagon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038600" y="4338638"/>
            <a:ext cx="2819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Nonagon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038600" y="4719638"/>
            <a:ext cx="2819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Decagon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038600" y="5024438"/>
            <a:ext cx="2819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  <a:cs typeface="Times New Roman" pitchFamily="18" charset="0"/>
              </a:rPr>
              <a:t>Dodecagon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038600" y="5410200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-gon</a:t>
            </a:r>
            <a:endParaRPr lang="en-US" sz="24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4578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Classifying Polygons</a:t>
            </a:r>
          </a:p>
        </p:txBody>
      </p:sp>
      <p:sp>
        <p:nvSpPr>
          <p:cNvPr id="24579" name="TextBox 35"/>
          <p:cNvSpPr txBox="1">
            <a:spLocks noChangeArrowheads="1"/>
          </p:cNvSpPr>
          <p:nvPr/>
        </p:nvSpPr>
        <p:spPr bwMode="auto">
          <a:xfrm>
            <a:off x="533400" y="1295400"/>
            <a:ext cx="7848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Classify each polygon by its sides. Identify each as convex or concave.</a:t>
            </a:r>
          </a:p>
        </p:txBody>
      </p:sp>
      <p:sp>
        <p:nvSpPr>
          <p:cNvPr id="39" name="Octagon 38"/>
          <p:cNvSpPr/>
          <p:nvPr/>
        </p:nvSpPr>
        <p:spPr>
          <a:xfrm>
            <a:off x="838200" y="2667000"/>
            <a:ext cx="1524000" cy="1524000"/>
          </a:xfrm>
          <a:prstGeom prst="octagon">
            <a:avLst>
              <a:gd name="adj" fmla="val 19766"/>
            </a:avLst>
          </a:prstGeom>
          <a:noFill/>
          <a:ln w="381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3124200" y="2743200"/>
            <a:ext cx="2133600" cy="1371600"/>
            <a:chOff x="4953000" y="2286000"/>
            <a:chExt cx="2133600" cy="1371600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4953000" y="2286000"/>
              <a:ext cx="762000" cy="381000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715000" y="2286000"/>
              <a:ext cx="1219200" cy="76200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>
              <a:off x="6553200" y="2514600"/>
              <a:ext cx="533400" cy="228600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6629400" y="2971800"/>
              <a:ext cx="533400" cy="381000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0800000" flipV="1">
              <a:off x="5410200" y="3429000"/>
              <a:ext cx="1676400" cy="228600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16200000" flipV="1">
              <a:off x="4686300" y="2933700"/>
              <a:ext cx="990600" cy="457200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10-Point Star 58"/>
          <p:cNvSpPr/>
          <p:nvPr/>
        </p:nvSpPr>
        <p:spPr>
          <a:xfrm>
            <a:off x="5943600" y="2438400"/>
            <a:ext cx="2286000" cy="2209800"/>
          </a:xfrm>
          <a:prstGeom prst="star10">
            <a:avLst>
              <a:gd name="adj" fmla="val 34142"/>
              <a:gd name="hf" fmla="val 105146"/>
            </a:avLst>
          </a:prstGeom>
          <a:noFill/>
          <a:ln w="381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6626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Classifying Polygons</a:t>
            </a:r>
          </a:p>
        </p:txBody>
      </p: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76200" y="1379538"/>
            <a:ext cx="4343400" cy="860425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Equilateral Polygon: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 polygon with all sides congruent.</a:t>
            </a:r>
          </a:p>
        </p:txBody>
      </p:sp>
      <p:sp>
        <p:nvSpPr>
          <p:cNvPr id="17" name="TextBox 23"/>
          <p:cNvSpPr txBox="1">
            <a:spLocks noChangeArrowheads="1"/>
          </p:cNvSpPr>
          <p:nvPr/>
        </p:nvSpPr>
        <p:spPr bwMode="auto">
          <a:xfrm>
            <a:off x="4495800" y="1371600"/>
            <a:ext cx="4572000" cy="860425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Equiangular Polygon: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 polygon with all angles congruent.</a:t>
            </a:r>
          </a:p>
        </p:txBody>
      </p:sp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533400" y="3962400"/>
            <a:ext cx="8077200" cy="8302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Regular Polygon: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 polygon that is both equilateral and equiangular.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 rot="5400000">
            <a:off x="1676400" y="2209800"/>
            <a:ext cx="915988" cy="1677988"/>
            <a:chOff x="1142206" y="2362200"/>
            <a:chExt cx="915194" cy="1677194"/>
          </a:xfrm>
        </p:grpSpPr>
        <p:cxnSp>
          <p:nvCxnSpPr>
            <p:cNvPr id="20" name="Straight Connector 19"/>
            <p:cNvCxnSpPr/>
            <p:nvPr/>
          </p:nvCxnSpPr>
          <p:spPr>
            <a:xfrm rot="5400000">
              <a:off x="686016" y="3578444"/>
              <a:ext cx="913967" cy="1587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143792" y="4036220"/>
              <a:ext cx="913607" cy="1586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1599623" y="3576856"/>
              <a:ext cx="913967" cy="1587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988203" y="2511444"/>
              <a:ext cx="761639" cy="456804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1447385" y="2512238"/>
              <a:ext cx="761639" cy="455217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 53"/>
          <p:cNvSpPr/>
          <p:nvPr/>
        </p:nvSpPr>
        <p:spPr>
          <a:xfrm>
            <a:off x="5562600" y="2667000"/>
            <a:ext cx="2133600" cy="685800"/>
          </a:xfrm>
          <a:prstGeom prst="rect">
            <a:avLst/>
          </a:prstGeom>
          <a:noFill/>
          <a:ln w="381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Regular Pentagon 55"/>
          <p:cNvSpPr/>
          <p:nvPr/>
        </p:nvSpPr>
        <p:spPr>
          <a:xfrm>
            <a:off x="3810000" y="5029200"/>
            <a:ext cx="1524000" cy="1371600"/>
          </a:xfrm>
          <a:prstGeom prst="pentagon">
            <a:avLst/>
          </a:prstGeom>
          <a:noFill/>
          <a:ln w="381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-22860" y="1584960"/>
            <a:ext cx="8734157" cy="4137661"/>
            <a:chOff x="-22860" y="1584960"/>
            <a:chExt cx="8734157" cy="4137661"/>
          </a:xfrm>
        </p:grpSpPr>
        <p:sp>
          <p:nvSpPr>
            <p:cNvPr id="3" name="SMARTInkAnnotation170"/>
            <p:cNvSpPr/>
            <p:nvPr/>
          </p:nvSpPr>
          <p:spPr>
            <a:xfrm>
              <a:off x="2956560" y="1638309"/>
              <a:ext cx="1173482" cy="53332"/>
            </a:xfrm>
            <a:custGeom>
              <a:avLst/>
              <a:gdLst/>
              <a:ahLst/>
              <a:cxnLst/>
              <a:rect l="0" t="0" r="0" b="0"/>
              <a:pathLst>
                <a:path w="1173482" h="53332">
                  <a:moveTo>
                    <a:pt x="0" y="53331"/>
                  </a:moveTo>
                  <a:lnTo>
                    <a:pt x="0" y="46771"/>
                  </a:lnTo>
                  <a:lnTo>
                    <a:pt x="847" y="45571"/>
                  </a:lnTo>
                  <a:lnTo>
                    <a:pt x="2258" y="43924"/>
                  </a:lnTo>
                  <a:lnTo>
                    <a:pt x="4046" y="41980"/>
                  </a:lnTo>
                  <a:lnTo>
                    <a:pt x="6084" y="40684"/>
                  </a:lnTo>
                  <a:lnTo>
                    <a:pt x="13844" y="38013"/>
                  </a:lnTo>
                  <a:lnTo>
                    <a:pt x="17696" y="36346"/>
                  </a:lnTo>
                  <a:lnTo>
                    <a:pt x="21958" y="34387"/>
                  </a:lnTo>
                  <a:lnTo>
                    <a:pt x="27338" y="33082"/>
                  </a:lnTo>
                  <a:lnTo>
                    <a:pt x="40091" y="31632"/>
                  </a:lnTo>
                  <a:lnTo>
                    <a:pt x="47047" y="30398"/>
                  </a:lnTo>
                  <a:lnTo>
                    <a:pt x="54225" y="28729"/>
                  </a:lnTo>
                  <a:lnTo>
                    <a:pt x="61550" y="26770"/>
                  </a:lnTo>
                  <a:lnTo>
                    <a:pt x="68973" y="25464"/>
                  </a:lnTo>
                  <a:lnTo>
                    <a:pt x="83995" y="24012"/>
                  </a:lnTo>
                  <a:lnTo>
                    <a:pt x="92404" y="22779"/>
                  </a:lnTo>
                  <a:lnTo>
                    <a:pt x="101395" y="21109"/>
                  </a:lnTo>
                  <a:lnTo>
                    <a:pt x="110777" y="19150"/>
                  </a:lnTo>
                  <a:lnTo>
                    <a:pt x="120418" y="17844"/>
                  </a:lnTo>
                  <a:lnTo>
                    <a:pt x="140161" y="16392"/>
                  </a:lnTo>
                  <a:lnTo>
                    <a:pt x="174362" y="15575"/>
                  </a:lnTo>
                  <a:lnTo>
                    <a:pt x="215352" y="15333"/>
                  </a:lnTo>
                  <a:lnTo>
                    <a:pt x="229928" y="14453"/>
                  </a:lnTo>
                  <a:lnTo>
                    <a:pt x="244725" y="13019"/>
                  </a:lnTo>
                  <a:lnTo>
                    <a:pt x="259670" y="11216"/>
                  </a:lnTo>
                  <a:lnTo>
                    <a:pt x="275560" y="10015"/>
                  </a:lnTo>
                  <a:lnTo>
                    <a:pt x="309021" y="8679"/>
                  </a:lnTo>
                  <a:lnTo>
                    <a:pt x="369268" y="7928"/>
                  </a:lnTo>
                  <a:lnTo>
                    <a:pt x="390959" y="6975"/>
                  </a:lnTo>
                  <a:lnTo>
                    <a:pt x="413040" y="5494"/>
                  </a:lnTo>
                  <a:lnTo>
                    <a:pt x="435379" y="3660"/>
                  </a:lnTo>
                  <a:lnTo>
                    <a:pt x="458740" y="2437"/>
                  </a:lnTo>
                  <a:lnTo>
                    <a:pt x="507274" y="1078"/>
                  </a:lnTo>
                  <a:lnTo>
                    <a:pt x="824362" y="0"/>
                  </a:lnTo>
                  <a:lnTo>
                    <a:pt x="849295" y="843"/>
                  </a:lnTo>
                  <a:lnTo>
                    <a:pt x="873536" y="2253"/>
                  </a:lnTo>
                  <a:lnTo>
                    <a:pt x="897318" y="4039"/>
                  </a:lnTo>
                  <a:lnTo>
                    <a:pt x="920792" y="5230"/>
                  </a:lnTo>
                  <a:lnTo>
                    <a:pt x="967194" y="6553"/>
                  </a:lnTo>
                  <a:lnTo>
                    <a:pt x="989390" y="7752"/>
                  </a:lnTo>
                  <a:lnTo>
                    <a:pt x="1010960" y="9398"/>
                  </a:lnTo>
                  <a:lnTo>
                    <a:pt x="1032114" y="11343"/>
                  </a:lnTo>
                  <a:lnTo>
                    <a:pt x="1052143" y="12639"/>
                  </a:lnTo>
                  <a:lnTo>
                    <a:pt x="1090201" y="14079"/>
                  </a:lnTo>
                  <a:lnTo>
                    <a:pt x="1105261" y="15310"/>
                  </a:lnTo>
                  <a:lnTo>
                    <a:pt x="1117841" y="16977"/>
                  </a:lnTo>
                  <a:lnTo>
                    <a:pt x="1128767" y="18935"/>
                  </a:lnTo>
                  <a:lnTo>
                    <a:pt x="1138592" y="20240"/>
                  </a:lnTo>
                  <a:lnTo>
                    <a:pt x="1147681" y="21110"/>
                  </a:lnTo>
                  <a:lnTo>
                    <a:pt x="1173481" y="2285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71"/>
            <p:cNvSpPr/>
            <p:nvPr/>
          </p:nvSpPr>
          <p:spPr>
            <a:xfrm>
              <a:off x="-22860" y="1905038"/>
              <a:ext cx="601042" cy="220943"/>
            </a:xfrm>
            <a:custGeom>
              <a:avLst/>
              <a:gdLst/>
              <a:ahLst/>
              <a:cxnLst/>
              <a:rect l="0" t="0" r="0" b="0"/>
              <a:pathLst>
                <a:path w="601042" h="220943">
                  <a:moveTo>
                    <a:pt x="0" y="137122"/>
                  </a:moveTo>
                  <a:lnTo>
                    <a:pt x="14651" y="137122"/>
                  </a:lnTo>
                  <a:lnTo>
                    <a:pt x="23727" y="134864"/>
                  </a:lnTo>
                  <a:lnTo>
                    <a:pt x="28518" y="133077"/>
                  </a:lnTo>
                  <a:lnTo>
                    <a:pt x="40615" y="131091"/>
                  </a:lnTo>
                  <a:lnTo>
                    <a:pt x="56151" y="130208"/>
                  </a:lnTo>
                  <a:lnTo>
                    <a:pt x="77167" y="129816"/>
                  </a:lnTo>
                  <a:lnTo>
                    <a:pt x="87851" y="128865"/>
                  </a:lnTo>
                  <a:lnTo>
                    <a:pt x="98361" y="127384"/>
                  </a:lnTo>
                  <a:lnTo>
                    <a:pt x="108754" y="125550"/>
                  </a:lnTo>
                  <a:lnTo>
                    <a:pt x="119916" y="124327"/>
                  </a:lnTo>
                  <a:lnTo>
                    <a:pt x="131591" y="123512"/>
                  </a:lnTo>
                  <a:lnTo>
                    <a:pt x="143607" y="122969"/>
                  </a:lnTo>
                  <a:lnTo>
                    <a:pt x="156698" y="121760"/>
                  </a:lnTo>
                  <a:lnTo>
                    <a:pt x="170505" y="120107"/>
                  </a:lnTo>
                  <a:lnTo>
                    <a:pt x="184790" y="118159"/>
                  </a:lnTo>
                  <a:lnTo>
                    <a:pt x="199393" y="116860"/>
                  </a:lnTo>
                  <a:lnTo>
                    <a:pt x="214209" y="115994"/>
                  </a:lnTo>
                  <a:lnTo>
                    <a:pt x="229166" y="115417"/>
                  </a:lnTo>
                  <a:lnTo>
                    <a:pt x="244217" y="114185"/>
                  </a:lnTo>
                  <a:lnTo>
                    <a:pt x="259332" y="112518"/>
                  </a:lnTo>
                  <a:lnTo>
                    <a:pt x="274487" y="110559"/>
                  </a:lnTo>
                  <a:lnTo>
                    <a:pt x="288825" y="109253"/>
                  </a:lnTo>
                  <a:lnTo>
                    <a:pt x="302617" y="108383"/>
                  </a:lnTo>
                  <a:lnTo>
                    <a:pt x="316044" y="107803"/>
                  </a:lnTo>
                  <a:lnTo>
                    <a:pt x="330076" y="106569"/>
                  </a:lnTo>
                  <a:lnTo>
                    <a:pt x="344511" y="104900"/>
                  </a:lnTo>
                  <a:lnTo>
                    <a:pt x="359214" y="102941"/>
                  </a:lnTo>
                  <a:lnTo>
                    <a:pt x="372402" y="101635"/>
                  </a:lnTo>
                  <a:lnTo>
                    <a:pt x="384581" y="100764"/>
                  </a:lnTo>
                  <a:lnTo>
                    <a:pt x="396088" y="100183"/>
                  </a:lnTo>
                  <a:lnTo>
                    <a:pt x="420161" y="99538"/>
                  </a:lnTo>
                  <a:lnTo>
                    <a:pt x="502281" y="99023"/>
                  </a:lnTo>
                  <a:lnTo>
                    <a:pt x="494640" y="99022"/>
                  </a:lnTo>
                  <a:lnTo>
                    <a:pt x="486258" y="101280"/>
                  </a:lnTo>
                  <a:lnTo>
                    <a:pt x="481652" y="103067"/>
                  </a:lnTo>
                  <a:lnTo>
                    <a:pt x="467503" y="105053"/>
                  </a:lnTo>
                  <a:lnTo>
                    <a:pt x="449926" y="105936"/>
                  </a:lnTo>
                  <a:lnTo>
                    <a:pt x="430825" y="106329"/>
                  </a:lnTo>
                  <a:lnTo>
                    <a:pt x="360148" y="106615"/>
                  </a:lnTo>
                  <a:lnTo>
                    <a:pt x="347626" y="107470"/>
                  </a:lnTo>
                  <a:lnTo>
                    <a:pt x="335044" y="108888"/>
                  </a:lnTo>
                  <a:lnTo>
                    <a:pt x="322422" y="110679"/>
                  </a:lnTo>
                  <a:lnTo>
                    <a:pt x="309775" y="111874"/>
                  </a:lnTo>
                  <a:lnTo>
                    <a:pt x="297110" y="112670"/>
                  </a:lnTo>
                  <a:lnTo>
                    <a:pt x="273442" y="113554"/>
                  </a:lnTo>
                  <a:lnTo>
                    <a:pt x="244991" y="114053"/>
                  </a:lnTo>
                  <a:lnTo>
                    <a:pt x="178279" y="114261"/>
                  </a:lnTo>
                  <a:lnTo>
                    <a:pt x="222559" y="114262"/>
                  </a:lnTo>
                  <a:lnTo>
                    <a:pt x="233039" y="113415"/>
                  </a:lnTo>
                  <a:lnTo>
                    <a:pt x="243413" y="112004"/>
                  </a:lnTo>
                  <a:lnTo>
                    <a:pt x="253715" y="110217"/>
                  </a:lnTo>
                  <a:lnTo>
                    <a:pt x="265663" y="109025"/>
                  </a:lnTo>
                  <a:lnTo>
                    <a:pt x="278709" y="108231"/>
                  </a:lnTo>
                  <a:lnTo>
                    <a:pt x="306751" y="107348"/>
                  </a:lnTo>
                  <a:lnTo>
                    <a:pt x="395565" y="106704"/>
                  </a:lnTo>
                  <a:lnTo>
                    <a:pt x="513210" y="106642"/>
                  </a:lnTo>
                  <a:lnTo>
                    <a:pt x="512291" y="106642"/>
                  </a:lnTo>
                  <a:lnTo>
                    <a:pt x="509060" y="108900"/>
                  </a:lnTo>
                  <a:lnTo>
                    <a:pt x="507014" y="110688"/>
                  </a:lnTo>
                  <a:lnTo>
                    <a:pt x="497966" y="112674"/>
                  </a:lnTo>
                  <a:lnTo>
                    <a:pt x="484631" y="113556"/>
                  </a:lnTo>
                  <a:lnTo>
                    <a:pt x="467416" y="113948"/>
                  </a:lnTo>
                  <a:lnTo>
                    <a:pt x="367752" y="114262"/>
                  </a:lnTo>
                  <a:lnTo>
                    <a:pt x="370395" y="114262"/>
                  </a:lnTo>
                  <a:lnTo>
                    <a:pt x="372237" y="113415"/>
                  </a:lnTo>
                  <a:lnTo>
                    <a:pt x="376541" y="110217"/>
                  </a:lnTo>
                  <a:lnTo>
                    <a:pt x="385792" y="108231"/>
                  </a:lnTo>
                  <a:lnTo>
                    <a:pt x="398369" y="107348"/>
                  </a:lnTo>
                  <a:lnTo>
                    <a:pt x="412426" y="106956"/>
                  </a:lnTo>
                  <a:lnTo>
                    <a:pt x="434620" y="106735"/>
                  </a:lnTo>
                  <a:lnTo>
                    <a:pt x="449705" y="104425"/>
                  </a:lnTo>
                  <a:lnTo>
                    <a:pt x="464029" y="101424"/>
                  </a:lnTo>
                  <a:lnTo>
                    <a:pt x="482460" y="99734"/>
                  </a:lnTo>
                  <a:lnTo>
                    <a:pt x="496367" y="99338"/>
                  </a:lnTo>
                  <a:lnTo>
                    <a:pt x="508756" y="96905"/>
                  </a:lnTo>
                  <a:lnTo>
                    <a:pt x="522994" y="93033"/>
                  </a:lnTo>
                  <a:lnTo>
                    <a:pt x="540526" y="91430"/>
                  </a:lnTo>
                  <a:lnTo>
                    <a:pt x="532783" y="91410"/>
                  </a:lnTo>
                  <a:lnTo>
                    <a:pt x="529602" y="92254"/>
                  </a:lnTo>
                  <a:lnTo>
                    <a:pt x="520233" y="96641"/>
                  </a:lnTo>
                  <a:lnTo>
                    <a:pt x="502326" y="98552"/>
                  </a:lnTo>
                  <a:lnTo>
                    <a:pt x="497444" y="98708"/>
                  </a:lnTo>
                  <a:lnTo>
                    <a:pt x="487504" y="101141"/>
                  </a:lnTo>
                  <a:lnTo>
                    <a:pt x="477442" y="104197"/>
                  </a:lnTo>
                  <a:lnTo>
                    <a:pt x="459442" y="106159"/>
                  </a:lnTo>
                  <a:lnTo>
                    <a:pt x="450157" y="106614"/>
                  </a:lnTo>
                  <a:lnTo>
                    <a:pt x="464282" y="106640"/>
                  </a:lnTo>
                  <a:lnTo>
                    <a:pt x="489079" y="101405"/>
                  </a:lnTo>
                  <a:lnTo>
                    <a:pt x="503542" y="100081"/>
                  </a:lnTo>
                  <a:lnTo>
                    <a:pt x="520694" y="97235"/>
                  </a:lnTo>
                  <a:lnTo>
                    <a:pt x="538759" y="93148"/>
                  </a:lnTo>
                  <a:lnTo>
                    <a:pt x="555255" y="88509"/>
                  </a:lnTo>
                  <a:lnTo>
                    <a:pt x="568796" y="85883"/>
                  </a:lnTo>
                  <a:lnTo>
                    <a:pt x="580458" y="83869"/>
                  </a:lnTo>
                  <a:lnTo>
                    <a:pt x="598811" y="77344"/>
                  </a:lnTo>
                  <a:lnTo>
                    <a:pt x="601041" y="76512"/>
                  </a:lnTo>
                  <a:lnTo>
                    <a:pt x="593611" y="72221"/>
                  </a:lnTo>
                  <a:lnTo>
                    <a:pt x="583021" y="70177"/>
                  </a:lnTo>
                  <a:lnTo>
                    <a:pt x="569000" y="69269"/>
                  </a:lnTo>
                  <a:lnTo>
                    <a:pt x="551480" y="68865"/>
                  </a:lnTo>
                  <a:lnTo>
                    <a:pt x="455661" y="68551"/>
                  </a:lnTo>
                  <a:lnTo>
                    <a:pt x="445167" y="67701"/>
                  </a:lnTo>
                  <a:lnTo>
                    <a:pt x="434785" y="66288"/>
                  </a:lnTo>
                  <a:lnTo>
                    <a:pt x="424476" y="64499"/>
                  </a:lnTo>
                  <a:lnTo>
                    <a:pt x="408507" y="62512"/>
                  </a:lnTo>
                  <a:lnTo>
                    <a:pt x="389997" y="61393"/>
                  </a:lnTo>
                  <a:lnTo>
                    <a:pt x="384458" y="61236"/>
                  </a:lnTo>
                  <a:lnTo>
                    <a:pt x="380765" y="60285"/>
                  </a:lnTo>
                  <a:lnTo>
                    <a:pt x="378303" y="58804"/>
                  </a:lnTo>
                  <a:lnTo>
                    <a:pt x="376662" y="56970"/>
                  </a:lnTo>
                  <a:lnTo>
                    <a:pt x="377262" y="55747"/>
                  </a:lnTo>
                  <a:lnTo>
                    <a:pt x="379354" y="54932"/>
                  </a:lnTo>
                  <a:lnTo>
                    <a:pt x="382443" y="54389"/>
                  </a:lnTo>
                  <a:lnTo>
                    <a:pt x="390390" y="49270"/>
                  </a:lnTo>
                  <a:lnTo>
                    <a:pt x="394880" y="45534"/>
                  </a:lnTo>
                  <a:lnTo>
                    <a:pt x="408900" y="39125"/>
                  </a:lnTo>
                  <a:lnTo>
                    <a:pt x="426420" y="32608"/>
                  </a:lnTo>
                  <a:lnTo>
                    <a:pt x="435833" y="28499"/>
                  </a:lnTo>
                  <a:lnTo>
                    <a:pt x="445495" y="24067"/>
                  </a:lnTo>
                  <a:lnTo>
                    <a:pt x="455324" y="21112"/>
                  </a:lnTo>
                  <a:lnTo>
                    <a:pt x="465262" y="19142"/>
                  </a:lnTo>
                  <a:lnTo>
                    <a:pt x="475275" y="17829"/>
                  </a:lnTo>
                  <a:lnTo>
                    <a:pt x="493173" y="14112"/>
                  </a:lnTo>
                  <a:lnTo>
                    <a:pt x="509595" y="9638"/>
                  </a:lnTo>
                  <a:lnTo>
                    <a:pt x="525360" y="4827"/>
                  </a:lnTo>
                  <a:lnTo>
                    <a:pt x="543163" y="923"/>
                  </a:lnTo>
                  <a:lnTo>
                    <a:pt x="546206" y="389"/>
                  </a:lnTo>
                  <a:lnTo>
                    <a:pt x="546171" y="247"/>
                  </a:lnTo>
                  <a:lnTo>
                    <a:pt x="529730" y="0"/>
                  </a:lnTo>
                  <a:lnTo>
                    <a:pt x="516529" y="2236"/>
                  </a:lnTo>
                  <a:lnTo>
                    <a:pt x="500502" y="5206"/>
                  </a:lnTo>
                  <a:lnTo>
                    <a:pt x="490301" y="5998"/>
                  </a:lnTo>
                  <a:lnTo>
                    <a:pt x="479267" y="6526"/>
                  </a:lnTo>
                  <a:lnTo>
                    <a:pt x="467678" y="7725"/>
                  </a:lnTo>
                  <a:lnTo>
                    <a:pt x="455719" y="9371"/>
                  </a:lnTo>
                  <a:lnTo>
                    <a:pt x="443512" y="11315"/>
                  </a:lnTo>
                  <a:lnTo>
                    <a:pt x="431988" y="13457"/>
                  </a:lnTo>
                  <a:lnTo>
                    <a:pt x="410153" y="18096"/>
                  </a:lnTo>
                  <a:lnTo>
                    <a:pt x="378819" y="25467"/>
                  </a:lnTo>
                  <a:lnTo>
                    <a:pt x="362815" y="28231"/>
                  </a:lnTo>
                  <a:lnTo>
                    <a:pt x="346543" y="29787"/>
                  </a:lnTo>
                  <a:lnTo>
                    <a:pt x="337505" y="30313"/>
                  </a:lnTo>
                  <a:lnTo>
                    <a:pt x="349580" y="30417"/>
                  </a:lnTo>
                  <a:lnTo>
                    <a:pt x="396419" y="30439"/>
                  </a:lnTo>
                  <a:lnTo>
                    <a:pt x="409060" y="29593"/>
                  </a:lnTo>
                  <a:lnTo>
                    <a:pt x="422566" y="28183"/>
                  </a:lnTo>
                  <a:lnTo>
                    <a:pt x="436651" y="26396"/>
                  </a:lnTo>
                  <a:lnTo>
                    <a:pt x="450274" y="25205"/>
                  </a:lnTo>
                  <a:lnTo>
                    <a:pt x="463589" y="24410"/>
                  </a:lnTo>
                  <a:lnTo>
                    <a:pt x="488826" y="23528"/>
                  </a:lnTo>
                  <a:lnTo>
                    <a:pt x="530365" y="22962"/>
                  </a:lnTo>
                  <a:lnTo>
                    <a:pt x="545598" y="23731"/>
                  </a:lnTo>
                  <a:lnTo>
                    <a:pt x="561305" y="29391"/>
                  </a:lnTo>
                  <a:lnTo>
                    <a:pt x="559623" y="30588"/>
                  </a:lnTo>
                  <a:lnTo>
                    <a:pt x="543428" y="36318"/>
                  </a:lnTo>
                  <a:lnTo>
                    <a:pt x="534158" y="38593"/>
                  </a:lnTo>
                  <a:lnTo>
                    <a:pt x="523746" y="40956"/>
                  </a:lnTo>
                  <a:lnTo>
                    <a:pt x="498629" y="45839"/>
                  </a:lnTo>
                  <a:lnTo>
                    <a:pt x="484819" y="48327"/>
                  </a:lnTo>
                  <a:lnTo>
                    <a:pt x="470533" y="51679"/>
                  </a:lnTo>
                  <a:lnTo>
                    <a:pt x="455929" y="55606"/>
                  </a:lnTo>
                  <a:lnTo>
                    <a:pt x="441112" y="59919"/>
                  </a:lnTo>
                  <a:lnTo>
                    <a:pt x="427001" y="63640"/>
                  </a:lnTo>
                  <a:lnTo>
                    <a:pt x="365097" y="78391"/>
                  </a:lnTo>
                  <a:lnTo>
                    <a:pt x="348250" y="81386"/>
                  </a:lnTo>
                  <a:lnTo>
                    <a:pt x="335964" y="83564"/>
                  </a:lnTo>
                  <a:lnTo>
                    <a:pt x="327682" y="87354"/>
                  </a:lnTo>
                  <a:lnTo>
                    <a:pt x="326828" y="88703"/>
                  </a:lnTo>
                  <a:lnTo>
                    <a:pt x="327952" y="89603"/>
                  </a:lnTo>
                  <a:lnTo>
                    <a:pt x="330395" y="90203"/>
                  </a:lnTo>
                  <a:lnTo>
                    <a:pt x="342140" y="90869"/>
                  </a:lnTo>
                  <a:lnTo>
                    <a:pt x="359495" y="91165"/>
                  </a:lnTo>
                  <a:lnTo>
                    <a:pt x="425498" y="91371"/>
                  </a:lnTo>
                  <a:lnTo>
                    <a:pt x="441145" y="92228"/>
                  </a:lnTo>
                  <a:lnTo>
                    <a:pt x="456657" y="93646"/>
                  </a:lnTo>
                  <a:lnTo>
                    <a:pt x="472078" y="95438"/>
                  </a:lnTo>
                  <a:lnTo>
                    <a:pt x="502759" y="99687"/>
                  </a:lnTo>
                  <a:lnTo>
                    <a:pt x="518053" y="102006"/>
                  </a:lnTo>
                  <a:lnTo>
                    <a:pt x="531635" y="104397"/>
                  </a:lnTo>
                  <a:lnTo>
                    <a:pt x="544077" y="106839"/>
                  </a:lnTo>
                  <a:lnTo>
                    <a:pt x="555758" y="109313"/>
                  </a:lnTo>
                  <a:lnTo>
                    <a:pt x="570995" y="114321"/>
                  </a:lnTo>
                  <a:lnTo>
                    <a:pt x="580589" y="119368"/>
                  </a:lnTo>
                  <a:lnTo>
                    <a:pt x="587675" y="124433"/>
                  </a:lnTo>
                  <a:lnTo>
                    <a:pt x="588210" y="127816"/>
                  </a:lnTo>
                  <a:lnTo>
                    <a:pt x="586873" y="131765"/>
                  </a:lnTo>
                  <a:lnTo>
                    <a:pt x="584289" y="136091"/>
                  </a:lnTo>
                  <a:lnTo>
                    <a:pt x="580026" y="140668"/>
                  </a:lnTo>
                  <a:lnTo>
                    <a:pt x="574644" y="145413"/>
                  </a:lnTo>
                  <a:lnTo>
                    <a:pt x="568516" y="150269"/>
                  </a:lnTo>
                  <a:lnTo>
                    <a:pt x="561891" y="154353"/>
                  </a:lnTo>
                  <a:lnTo>
                    <a:pt x="547756" y="161150"/>
                  </a:lnTo>
                  <a:lnTo>
                    <a:pt x="530749" y="166992"/>
                  </a:lnTo>
                  <a:lnTo>
                    <a:pt x="513595" y="173258"/>
                  </a:lnTo>
                  <a:lnTo>
                    <a:pt x="506650" y="177299"/>
                  </a:lnTo>
                  <a:lnTo>
                    <a:pt x="500327" y="181687"/>
                  </a:lnTo>
                  <a:lnTo>
                    <a:pt x="488785" y="186562"/>
                  </a:lnTo>
                  <a:lnTo>
                    <a:pt x="478858" y="189575"/>
                  </a:lnTo>
                  <a:lnTo>
                    <a:pt x="471623" y="193737"/>
                  </a:lnTo>
                  <a:lnTo>
                    <a:pt x="469356" y="196032"/>
                  </a:lnTo>
                  <a:lnTo>
                    <a:pt x="467844" y="198409"/>
                  </a:lnTo>
                  <a:lnTo>
                    <a:pt x="466836" y="200840"/>
                  </a:lnTo>
                  <a:lnTo>
                    <a:pt x="467857" y="202461"/>
                  </a:lnTo>
                  <a:lnTo>
                    <a:pt x="470231" y="203541"/>
                  </a:lnTo>
                  <a:lnTo>
                    <a:pt x="477385" y="205588"/>
                  </a:lnTo>
                  <a:lnTo>
                    <a:pt x="486209" y="209321"/>
                  </a:lnTo>
                  <a:lnTo>
                    <a:pt x="504742" y="212136"/>
                  </a:lnTo>
                  <a:lnTo>
                    <a:pt x="521227" y="212795"/>
                  </a:lnTo>
                  <a:lnTo>
                    <a:pt x="551315" y="213218"/>
                  </a:lnTo>
                  <a:lnTo>
                    <a:pt x="556350" y="214100"/>
                  </a:lnTo>
                  <a:lnTo>
                    <a:pt x="564202" y="217337"/>
                  </a:lnTo>
                  <a:lnTo>
                    <a:pt x="565788" y="218538"/>
                  </a:lnTo>
                  <a:lnTo>
                    <a:pt x="565999" y="219339"/>
                  </a:lnTo>
                  <a:lnTo>
                    <a:pt x="565293" y="219874"/>
                  </a:lnTo>
                  <a:lnTo>
                    <a:pt x="562250" y="220467"/>
                  </a:lnTo>
                  <a:lnTo>
                    <a:pt x="544882" y="220880"/>
                  </a:lnTo>
                  <a:lnTo>
                    <a:pt x="487680" y="22094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72"/>
            <p:cNvSpPr/>
            <p:nvPr/>
          </p:nvSpPr>
          <p:spPr>
            <a:xfrm>
              <a:off x="2828742" y="1584960"/>
              <a:ext cx="1114116" cy="158085"/>
            </a:xfrm>
            <a:custGeom>
              <a:avLst/>
              <a:gdLst/>
              <a:ahLst/>
              <a:cxnLst/>
              <a:rect l="0" t="0" r="0" b="0"/>
              <a:pathLst>
                <a:path w="1114116" h="158085">
                  <a:moveTo>
                    <a:pt x="562158" y="0"/>
                  </a:moveTo>
                  <a:lnTo>
                    <a:pt x="276851" y="0"/>
                  </a:lnTo>
                  <a:lnTo>
                    <a:pt x="250880" y="847"/>
                  </a:lnTo>
                  <a:lnTo>
                    <a:pt x="171525" y="5237"/>
                  </a:lnTo>
                  <a:lnTo>
                    <a:pt x="122690" y="6561"/>
                  </a:lnTo>
                  <a:lnTo>
                    <a:pt x="100693" y="7761"/>
                  </a:lnTo>
                  <a:lnTo>
                    <a:pt x="80101" y="9407"/>
                  </a:lnTo>
                  <a:lnTo>
                    <a:pt x="60447" y="11351"/>
                  </a:lnTo>
                  <a:lnTo>
                    <a:pt x="31835" y="13512"/>
                  </a:lnTo>
                  <a:lnTo>
                    <a:pt x="12346" y="15319"/>
                  </a:lnTo>
                  <a:lnTo>
                    <a:pt x="861" y="18944"/>
                  </a:lnTo>
                  <a:lnTo>
                    <a:pt x="0" y="20249"/>
                  </a:lnTo>
                  <a:lnTo>
                    <a:pt x="1966" y="21120"/>
                  </a:lnTo>
                  <a:lnTo>
                    <a:pt x="25900" y="22344"/>
                  </a:lnTo>
                  <a:lnTo>
                    <a:pt x="334622" y="23701"/>
                  </a:lnTo>
                  <a:lnTo>
                    <a:pt x="413900" y="26903"/>
                  </a:lnTo>
                  <a:lnTo>
                    <a:pt x="454853" y="29789"/>
                  </a:lnTo>
                  <a:lnTo>
                    <a:pt x="654749" y="47333"/>
                  </a:lnTo>
                  <a:lnTo>
                    <a:pt x="689925" y="51029"/>
                  </a:lnTo>
                  <a:lnTo>
                    <a:pt x="860583" y="72900"/>
                  </a:lnTo>
                  <a:lnTo>
                    <a:pt x="898838" y="78402"/>
                  </a:lnTo>
                  <a:lnTo>
                    <a:pt x="926001" y="81412"/>
                  </a:lnTo>
                  <a:lnTo>
                    <a:pt x="944283" y="83107"/>
                  </a:lnTo>
                  <a:lnTo>
                    <a:pt x="943908" y="83345"/>
                  </a:lnTo>
                  <a:lnTo>
                    <a:pt x="915586" y="78489"/>
                  </a:lnTo>
                  <a:lnTo>
                    <a:pt x="884619" y="77218"/>
                  </a:lnTo>
                  <a:lnTo>
                    <a:pt x="864339" y="75185"/>
                  </a:lnTo>
                  <a:lnTo>
                    <a:pt x="841505" y="72137"/>
                  </a:lnTo>
                  <a:lnTo>
                    <a:pt x="816970" y="68411"/>
                  </a:lnTo>
                  <a:lnTo>
                    <a:pt x="789606" y="65081"/>
                  </a:lnTo>
                  <a:lnTo>
                    <a:pt x="729851" y="59123"/>
                  </a:lnTo>
                  <a:lnTo>
                    <a:pt x="698507" y="57195"/>
                  </a:lnTo>
                  <a:lnTo>
                    <a:pt x="566858" y="51844"/>
                  </a:lnTo>
                  <a:lnTo>
                    <a:pt x="532271" y="49803"/>
                  </a:lnTo>
                  <a:lnTo>
                    <a:pt x="469006" y="47535"/>
                  </a:lnTo>
                  <a:lnTo>
                    <a:pt x="360596" y="46079"/>
                  </a:lnTo>
                  <a:lnTo>
                    <a:pt x="288836" y="45752"/>
                  </a:lnTo>
                  <a:lnTo>
                    <a:pt x="288503" y="44895"/>
                  </a:lnTo>
                  <a:lnTo>
                    <a:pt x="294907" y="41684"/>
                  </a:lnTo>
                  <a:lnTo>
                    <a:pt x="317509" y="39693"/>
                  </a:lnTo>
                  <a:lnTo>
                    <a:pt x="333019" y="39162"/>
                  </a:lnTo>
                  <a:lnTo>
                    <a:pt x="433452" y="38310"/>
                  </a:lnTo>
                  <a:lnTo>
                    <a:pt x="500722" y="38193"/>
                  </a:lnTo>
                  <a:lnTo>
                    <a:pt x="536441" y="39009"/>
                  </a:lnTo>
                  <a:lnTo>
                    <a:pt x="609995" y="42173"/>
                  </a:lnTo>
                  <a:lnTo>
                    <a:pt x="648236" y="45049"/>
                  </a:lnTo>
                  <a:lnTo>
                    <a:pt x="726850" y="52760"/>
                  </a:lnTo>
                  <a:lnTo>
                    <a:pt x="765933" y="58033"/>
                  </a:lnTo>
                  <a:lnTo>
                    <a:pt x="946004" y="88013"/>
                  </a:lnTo>
                  <a:lnTo>
                    <a:pt x="974688" y="93389"/>
                  </a:lnTo>
                  <a:lnTo>
                    <a:pt x="1078680" y="115257"/>
                  </a:lnTo>
                  <a:lnTo>
                    <a:pt x="1091079" y="118325"/>
                  </a:lnTo>
                  <a:lnTo>
                    <a:pt x="1101039" y="121216"/>
                  </a:lnTo>
                  <a:lnTo>
                    <a:pt x="1113234" y="125841"/>
                  </a:lnTo>
                  <a:lnTo>
                    <a:pt x="1114115" y="127074"/>
                  </a:lnTo>
                  <a:lnTo>
                    <a:pt x="1113010" y="127896"/>
                  </a:lnTo>
                  <a:lnTo>
                    <a:pt x="1087183" y="129053"/>
                  </a:lnTo>
                  <a:lnTo>
                    <a:pt x="1054582" y="127066"/>
                  </a:lnTo>
                  <a:lnTo>
                    <a:pt x="1035221" y="125351"/>
                  </a:lnTo>
                  <a:lnTo>
                    <a:pt x="1013000" y="124207"/>
                  </a:lnTo>
                  <a:lnTo>
                    <a:pt x="935536" y="121751"/>
                  </a:lnTo>
                  <a:lnTo>
                    <a:pt x="843626" y="116038"/>
                  </a:lnTo>
                  <a:lnTo>
                    <a:pt x="779260" y="111404"/>
                  </a:lnTo>
                  <a:lnTo>
                    <a:pt x="746686" y="109829"/>
                  </a:lnTo>
                  <a:lnTo>
                    <a:pt x="681141" y="108079"/>
                  </a:lnTo>
                  <a:lnTo>
                    <a:pt x="473954" y="106691"/>
                  </a:lnTo>
                  <a:lnTo>
                    <a:pt x="495948" y="102638"/>
                  </a:lnTo>
                  <a:lnTo>
                    <a:pt x="527651" y="100650"/>
                  </a:lnTo>
                  <a:lnTo>
                    <a:pt x="570528" y="99767"/>
                  </a:lnTo>
                  <a:lnTo>
                    <a:pt x="626274" y="99374"/>
                  </a:lnTo>
                  <a:lnTo>
                    <a:pt x="657395" y="100116"/>
                  </a:lnTo>
                  <a:lnTo>
                    <a:pt x="723583" y="103198"/>
                  </a:lnTo>
                  <a:lnTo>
                    <a:pt x="758675" y="106052"/>
                  </a:lnTo>
                  <a:lnTo>
                    <a:pt x="831532" y="113739"/>
                  </a:lnTo>
                  <a:lnTo>
                    <a:pt x="901731" y="122800"/>
                  </a:lnTo>
                  <a:lnTo>
                    <a:pt x="935860" y="127586"/>
                  </a:lnTo>
                  <a:lnTo>
                    <a:pt x="966233" y="132471"/>
                  </a:lnTo>
                  <a:lnTo>
                    <a:pt x="1020300" y="142414"/>
                  </a:lnTo>
                  <a:lnTo>
                    <a:pt x="1058441" y="150220"/>
                  </a:lnTo>
                  <a:lnTo>
                    <a:pt x="1073354" y="153486"/>
                  </a:lnTo>
                  <a:lnTo>
                    <a:pt x="1090296" y="158084"/>
                  </a:lnTo>
                  <a:lnTo>
                    <a:pt x="1069728" y="155401"/>
                  </a:lnTo>
                  <a:lnTo>
                    <a:pt x="908016" y="126581"/>
                  </a:lnTo>
                  <a:lnTo>
                    <a:pt x="707008" y="93673"/>
                  </a:lnTo>
                  <a:lnTo>
                    <a:pt x="684125" y="90389"/>
                  </a:lnTo>
                  <a:lnTo>
                    <a:pt x="665483" y="87353"/>
                  </a:lnTo>
                  <a:lnTo>
                    <a:pt x="649668" y="84482"/>
                  </a:lnTo>
                  <a:lnTo>
                    <a:pt x="616133" y="77836"/>
                  </a:lnTo>
                  <a:lnTo>
                    <a:pt x="616768" y="78137"/>
                  </a:lnTo>
                  <a:lnTo>
                    <a:pt x="626505" y="80730"/>
                  </a:lnTo>
                  <a:lnTo>
                    <a:pt x="646637" y="86962"/>
                  </a:lnTo>
                  <a:lnTo>
                    <a:pt x="659117" y="90995"/>
                  </a:lnTo>
                  <a:lnTo>
                    <a:pt x="670824" y="94530"/>
                  </a:lnTo>
                  <a:lnTo>
                    <a:pt x="714558" y="1066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73"/>
            <p:cNvSpPr/>
            <p:nvPr/>
          </p:nvSpPr>
          <p:spPr>
            <a:xfrm>
              <a:off x="7406640" y="1592709"/>
              <a:ext cx="1304657" cy="144269"/>
            </a:xfrm>
            <a:custGeom>
              <a:avLst/>
              <a:gdLst/>
              <a:ahLst/>
              <a:cxnLst/>
              <a:rect l="0" t="0" r="0" b="0"/>
              <a:pathLst>
                <a:path w="1304657" h="144269">
                  <a:moveTo>
                    <a:pt x="0" y="53211"/>
                  </a:moveTo>
                  <a:lnTo>
                    <a:pt x="383356" y="53211"/>
                  </a:lnTo>
                  <a:lnTo>
                    <a:pt x="410510" y="52364"/>
                  </a:lnTo>
                  <a:lnTo>
                    <a:pt x="496424" y="47974"/>
                  </a:lnTo>
                  <a:lnTo>
                    <a:pt x="553092" y="46650"/>
                  </a:lnTo>
                  <a:lnTo>
                    <a:pt x="734427" y="45684"/>
                  </a:lnTo>
                  <a:lnTo>
                    <a:pt x="763938" y="46500"/>
                  </a:lnTo>
                  <a:lnTo>
                    <a:pt x="853167" y="50846"/>
                  </a:lnTo>
                  <a:lnTo>
                    <a:pt x="910610" y="52160"/>
                  </a:lnTo>
                  <a:lnTo>
                    <a:pt x="937274" y="53357"/>
                  </a:lnTo>
                  <a:lnTo>
                    <a:pt x="962669" y="55002"/>
                  </a:lnTo>
                  <a:lnTo>
                    <a:pt x="1010360" y="59087"/>
                  </a:lnTo>
                  <a:lnTo>
                    <a:pt x="1054133" y="63725"/>
                  </a:lnTo>
                  <a:lnTo>
                    <a:pt x="1112812" y="71096"/>
                  </a:lnTo>
                  <a:lnTo>
                    <a:pt x="1145105" y="73860"/>
                  </a:lnTo>
                  <a:lnTo>
                    <a:pt x="1182571" y="75416"/>
                  </a:lnTo>
                  <a:lnTo>
                    <a:pt x="1209883" y="76033"/>
                  </a:lnTo>
                  <a:lnTo>
                    <a:pt x="1171627" y="75222"/>
                  </a:lnTo>
                  <a:lnTo>
                    <a:pt x="1131727" y="70833"/>
                  </a:lnTo>
                  <a:lnTo>
                    <a:pt x="1099608" y="69510"/>
                  </a:lnTo>
                  <a:lnTo>
                    <a:pt x="1044160" y="68765"/>
                  </a:lnTo>
                  <a:lnTo>
                    <a:pt x="896583" y="68479"/>
                  </a:lnTo>
                  <a:lnTo>
                    <a:pt x="870349" y="69316"/>
                  </a:lnTo>
                  <a:lnTo>
                    <a:pt x="816365" y="72504"/>
                  </a:lnTo>
                  <a:lnTo>
                    <a:pt x="677982" y="83890"/>
                  </a:lnTo>
                  <a:lnTo>
                    <a:pt x="570426" y="93890"/>
                  </a:lnTo>
                  <a:lnTo>
                    <a:pt x="545384" y="97264"/>
                  </a:lnTo>
                  <a:lnTo>
                    <a:pt x="521071" y="101206"/>
                  </a:lnTo>
                  <a:lnTo>
                    <a:pt x="497240" y="105528"/>
                  </a:lnTo>
                  <a:lnTo>
                    <a:pt x="452700" y="112587"/>
                  </a:lnTo>
                  <a:lnTo>
                    <a:pt x="431341" y="115655"/>
                  </a:lnTo>
                  <a:lnTo>
                    <a:pt x="412868" y="119394"/>
                  </a:lnTo>
                  <a:lnTo>
                    <a:pt x="396319" y="123580"/>
                  </a:lnTo>
                  <a:lnTo>
                    <a:pt x="381052" y="128063"/>
                  </a:lnTo>
                  <a:lnTo>
                    <a:pt x="368336" y="131053"/>
                  </a:lnTo>
                  <a:lnTo>
                    <a:pt x="347431" y="134374"/>
                  </a:lnTo>
                  <a:lnTo>
                    <a:pt x="334190" y="138108"/>
                  </a:lnTo>
                  <a:lnTo>
                    <a:pt x="327176" y="141743"/>
                  </a:lnTo>
                  <a:lnTo>
                    <a:pt x="326490" y="142712"/>
                  </a:lnTo>
                  <a:lnTo>
                    <a:pt x="326880" y="143359"/>
                  </a:lnTo>
                  <a:lnTo>
                    <a:pt x="343610" y="144268"/>
                  </a:lnTo>
                  <a:lnTo>
                    <a:pt x="378106" y="140492"/>
                  </a:lnTo>
                  <a:lnTo>
                    <a:pt x="432637" y="134012"/>
                  </a:lnTo>
                  <a:lnTo>
                    <a:pt x="505144" y="126729"/>
                  </a:lnTo>
                  <a:lnTo>
                    <a:pt x="532343" y="123390"/>
                  </a:lnTo>
                  <a:lnTo>
                    <a:pt x="589657" y="115164"/>
                  </a:lnTo>
                  <a:lnTo>
                    <a:pt x="620011" y="111446"/>
                  </a:lnTo>
                  <a:lnTo>
                    <a:pt x="683089" y="105058"/>
                  </a:lnTo>
                  <a:lnTo>
                    <a:pt x="974662" y="81178"/>
                  </a:lnTo>
                  <a:lnTo>
                    <a:pt x="1004528" y="79476"/>
                  </a:lnTo>
                  <a:lnTo>
                    <a:pt x="1062549" y="77584"/>
                  </a:lnTo>
                  <a:lnTo>
                    <a:pt x="1139483" y="76519"/>
                  </a:lnTo>
                  <a:lnTo>
                    <a:pt x="1162669" y="75523"/>
                  </a:lnTo>
                  <a:lnTo>
                    <a:pt x="1184900" y="74013"/>
                  </a:lnTo>
                  <a:lnTo>
                    <a:pt x="1225121" y="70923"/>
                  </a:lnTo>
                  <a:lnTo>
                    <a:pt x="1257110" y="69550"/>
                  </a:lnTo>
                  <a:lnTo>
                    <a:pt x="1278665" y="66681"/>
                  </a:lnTo>
                  <a:lnTo>
                    <a:pt x="1298061" y="62564"/>
                  </a:lnTo>
                  <a:lnTo>
                    <a:pt x="1302256" y="61987"/>
                  </a:lnTo>
                  <a:lnTo>
                    <a:pt x="1304204" y="60755"/>
                  </a:lnTo>
                  <a:lnTo>
                    <a:pt x="1304656" y="59087"/>
                  </a:lnTo>
                  <a:lnTo>
                    <a:pt x="1304111" y="57128"/>
                  </a:lnTo>
                  <a:lnTo>
                    <a:pt x="1300361" y="54976"/>
                  </a:lnTo>
                  <a:lnTo>
                    <a:pt x="1294475" y="52694"/>
                  </a:lnTo>
                  <a:lnTo>
                    <a:pt x="1287163" y="50327"/>
                  </a:lnTo>
                  <a:lnTo>
                    <a:pt x="1277208" y="47901"/>
                  </a:lnTo>
                  <a:lnTo>
                    <a:pt x="1265493" y="45438"/>
                  </a:lnTo>
                  <a:lnTo>
                    <a:pt x="1252603" y="42949"/>
                  </a:lnTo>
                  <a:lnTo>
                    <a:pt x="1237235" y="40443"/>
                  </a:lnTo>
                  <a:lnTo>
                    <a:pt x="1202099" y="35401"/>
                  </a:lnTo>
                  <a:lnTo>
                    <a:pt x="1136146" y="27802"/>
                  </a:lnTo>
                  <a:lnTo>
                    <a:pt x="1112184" y="26112"/>
                  </a:lnTo>
                  <a:lnTo>
                    <a:pt x="1087744" y="24985"/>
                  </a:lnTo>
                  <a:lnTo>
                    <a:pt x="1037161" y="23733"/>
                  </a:lnTo>
                  <a:lnTo>
                    <a:pt x="905188" y="22863"/>
                  </a:lnTo>
                  <a:lnTo>
                    <a:pt x="878626" y="23666"/>
                  </a:lnTo>
                  <a:lnTo>
                    <a:pt x="824276" y="26815"/>
                  </a:lnTo>
                  <a:lnTo>
                    <a:pt x="720428" y="34889"/>
                  </a:lnTo>
                  <a:lnTo>
                    <a:pt x="672404" y="36601"/>
                  </a:lnTo>
                  <a:lnTo>
                    <a:pt x="649777" y="37905"/>
                  </a:lnTo>
                  <a:lnTo>
                    <a:pt x="627918" y="39620"/>
                  </a:lnTo>
                  <a:lnTo>
                    <a:pt x="606572" y="41610"/>
                  </a:lnTo>
                  <a:lnTo>
                    <a:pt x="567049" y="43822"/>
                  </a:lnTo>
                  <a:lnTo>
                    <a:pt x="531422" y="44805"/>
                  </a:lnTo>
                  <a:lnTo>
                    <a:pt x="501477" y="45242"/>
                  </a:lnTo>
                  <a:lnTo>
                    <a:pt x="472953" y="49533"/>
                  </a:lnTo>
                  <a:lnTo>
                    <a:pt x="457823" y="52121"/>
                  </a:lnTo>
                  <a:lnTo>
                    <a:pt x="455075" y="51638"/>
                  </a:lnTo>
                  <a:lnTo>
                    <a:pt x="453245" y="50469"/>
                  </a:lnTo>
                  <a:lnTo>
                    <a:pt x="452024" y="48843"/>
                  </a:lnTo>
                  <a:lnTo>
                    <a:pt x="452903" y="47759"/>
                  </a:lnTo>
                  <a:lnTo>
                    <a:pt x="455182" y="47036"/>
                  </a:lnTo>
                  <a:lnTo>
                    <a:pt x="470995" y="43761"/>
                  </a:lnTo>
                  <a:lnTo>
                    <a:pt x="490424" y="39698"/>
                  </a:lnTo>
                  <a:lnTo>
                    <a:pt x="518816" y="35070"/>
                  </a:lnTo>
                  <a:lnTo>
                    <a:pt x="572165" y="27704"/>
                  </a:lnTo>
                  <a:lnTo>
                    <a:pt x="593110" y="24353"/>
                  </a:lnTo>
                  <a:lnTo>
                    <a:pt x="638961" y="16114"/>
                  </a:lnTo>
                  <a:lnTo>
                    <a:pt x="663888" y="13240"/>
                  </a:lnTo>
                  <a:lnTo>
                    <a:pt x="689819" y="11324"/>
                  </a:lnTo>
                  <a:lnTo>
                    <a:pt x="716419" y="10046"/>
                  </a:lnTo>
                  <a:lnTo>
                    <a:pt x="770811" y="6369"/>
                  </a:lnTo>
                  <a:lnTo>
                    <a:pt x="798355" y="4203"/>
                  </a:lnTo>
                  <a:lnTo>
                    <a:pt x="826030" y="3606"/>
                  </a:lnTo>
                  <a:lnTo>
                    <a:pt x="853795" y="4054"/>
                  </a:lnTo>
                  <a:lnTo>
                    <a:pt x="908631" y="5963"/>
                  </a:lnTo>
                  <a:lnTo>
                    <a:pt x="961226" y="6812"/>
                  </a:lnTo>
                  <a:lnTo>
                    <a:pt x="985411" y="7885"/>
                  </a:lnTo>
                  <a:lnTo>
                    <a:pt x="1008307" y="9447"/>
                  </a:lnTo>
                  <a:lnTo>
                    <a:pt x="1030345" y="11335"/>
                  </a:lnTo>
                  <a:lnTo>
                    <a:pt x="1066120" y="15691"/>
                  </a:lnTo>
                  <a:lnTo>
                    <a:pt x="1095284" y="19602"/>
                  </a:lnTo>
                  <a:lnTo>
                    <a:pt x="1127358" y="22651"/>
                  </a:lnTo>
                  <a:lnTo>
                    <a:pt x="1132571" y="24371"/>
                  </a:lnTo>
                  <a:lnTo>
                    <a:pt x="1136048" y="26364"/>
                  </a:lnTo>
                  <a:lnTo>
                    <a:pt x="1135825" y="27693"/>
                  </a:lnTo>
                  <a:lnTo>
                    <a:pt x="1133136" y="28579"/>
                  </a:lnTo>
                  <a:lnTo>
                    <a:pt x="1128806" y="29170"/>
                  </a:lnTo>
                  <a:lnTo>
                    <a:pt x="1088895" y="24881"/>
                  </a:lnTo>
                  <a:lnTo>
                    <a:pt x="1034870" y="22521"/>
                  </a:lnTo>
                  <a:lnTo>
                    <a:pt x="799692" y="4844"/>
                  </a:lnTo>
                  <a:lnTo>
                    <a:pt x="764267" y="3186"/>
                  </a:lnTo>
                  <a:lnTo>
                    <a:pt x="691042" y="1344"/>
                  </a:lnTo>
                  <a:lnTo>
                    <a:pt x="479264" y="0"/>
                  </a:lnTo>
                  <a:lnTo>
                    <a:pt x="446509" y="804"/>
                  </a:lnTo>
                  <a:lnTo>
                    <a:pt x="329971" y="5919"/>
                  </a:lnTo>
                  <a:lnTo>
                    <a:pt x="306340" y="6443"/>
                  </a:lnTo>
                  <a:lnTo>
                    <a:pt x="268795" y="9283"/>
                  </a:lnTo>
                  <a:lnTo>
                    <a:pt x="232891" y="13384"/>
                  </a:lnTo>
                  <a:lnTo>
                    <a:pt x="221405" y="14599"/>
                  </a:lnTo>
                  <a:lnTo>
                    <a:pt x="221263" y="14770"/>
                  </a:lnTo>
                  <a:lnTo>
                    <a:pt x="253994" y="15044"/>
                  </a:lnTo>
                  <a:lnTo>
                    <a:pt x="286171" y="15081"/>
                  </a:lnTo>
                  <a:lnTo>
                    <a:pt x="307621" y="14244"/>
                  </a:lnTo>
                  <a:lnTo>
                    <a:pt x="358546" y="11057"/>
                  </a:lnTo>
                  <a:lnTo>
                    <a:pt x="388045" y="10715"/>
                  </a:lnTo>
                  <a:lnTo>
                    <a:pt x="419564" y="11334"/>
                  </a:lnTo>
                  <a:lnTo>
                    <a:pt x="486194" y="14279"/>
                  </a:lnTo>
                  <a:lnTo>
                    <a:pt x="555317" y="18410"/>
                  </a:lnTo>
                  <a:lnTo>
                    <a:pt x="630066" y="25326"/>
                  </a:lnTo>
                  <a:lnTo>
                    <a:pt x="784451" y="42389"/>
                  </a:lnTo>
                  <a:lnTo>
                    <a:pt x="868680" y="5321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74"/>
            <p:cNvSpPr/>
            <p:nvPr/>
          </p:nvSpPr>
          <p:spPr>
            <a:xfrm>
              <a:off x="4617189" y="1936633"/>
              <a:ext cx="853972" cy="135997"/>
            </a:xfrm>
            <a:custGeom>
              <a:avLst/>
              <a:gdLst/>
              <a:ahLst/>
              <a:cxnLst/>
              <a:rect l="0" t="0" r="0" b="0"/>
              <a:pathLst>
                <a:path w="853972" h="135997">
                  <a:moveTo>
                    <a:pt x="853971" y="29327"/>
                  </a:moveTo>
                  <a:lnTo>
                    <a:pt x="828714" y="29327"/>
                  </a:lnTo>
                  <a:lnTo>
                    <a:pt x="810290" y="31585"/>
                  </a:lnTo>
                  <a:lnTo>
                    <a:pt x="786297" y="34564"/>
                  </a:lnTo>
                  <a:lnTo>
                    <a:pt x="771602" y="35358"/>
                  </a:lnTo>
                  <a:lnTo>
                    <a:pt x="739469" y="36241"/>
                  </a:lnTo>
                  <a:lnTo>
                    <a:pt x="574607" y="36919"/>
                  </a:lnTo>
                  <a:lnTo>
                    <a:pt x="550042" y="37775"/>
                  </a:lnTo>
                  <a:lnTo>
                    <a:pt x="525198" y="39193"/>
                  </a:lnTo>
                  <a:lnTo>
                    <a:pt x="500169" y="40984"/>
                  </a:lnTo>
                  <a:lnTo>
                    <a:pt x="475016" y="42178"/>
                  </a:lnTo>
                  <a:lnTo>
                    <a:pt x="424492" y="43505"/>
                  </a:lnTo>
                  <a:lnTo>
                    <a:pt x="399164" y="44706"/>
                  </a:lnTo>
                  <a:lnTo>
                    <a:pt x="348446" y="48298"/>
                  </a:lnTo>
                  <a:lnTo>
                    <a:pt x="276337" y="55080"/>
                  </a:lnTo>
                  <a:lnTo>
                    <a:pt x="210756" y="62452"/>
                  </a:lnTo>
                  <a:lnTo>
                    <a:pt x="191481" y="64110"/>
                  </a:lnTo>
                  <a:lnTo>
                    <a:pt x="173551" y="65216"/>
                  </a:lnTo>
                  <a:lnTo>
                    <a:pt x="156518" y="65953"/>
                  </a:lnTo>
                  <a:lnTo>
                    <a:pt x="141775" y="67291"/>
                  </a:lnTo>
                  <a:lnTo>
                    <a:pt x="106540" y="72372"/>
                  </a:lnTo>
                  <a:lnTo>
                    <a:pt x="80992" y="74695"/>
                  </a:lnTo>
                  <a:lnTo>
                    <a:pt x="80418" y="73965"/>
                  </a:lnTo>
                  <a:lnTo>
                    <a:pt x="80882" y="72633"/>
                  </a:lnTo>
                  <a:lnTo>
                    <a:pt x="82039" y="70898"/>
                  </a:lnTo>
                  <a:lnTo>
                    <a:pt x="92354" y="68970"/>
                  </a:lnTo>
                  <a:lnTo>
                    <a:pt x="109921" y="66419"/>
                  </a:lnTo>
                  <a:lnTo>
                    <a:pt x="121718" y="63369"/>
                  </a:lnTo>
                  <a:lnTo>
                    <a:pt x="134663" y="59641"/>
                  </a:lnTo>
                  <a:lnTo>
                    <a:pt x="150065" y="56310"/>
                  </a:lnTo>
                  <a:lnTo>
                    <a:pt x="167107" y="53242"/>
                  </a:lnTo>
                  <a:lnTo>
                    <a:pt x="185242" y="50351"/>
                  </a:lnTo>
                  <a:lnTo>
                    <a:pt x="225712" y="44880"/>
                  </a:lnTo>
                  <a:lnTo>
                    <a:pt x="293594" y="37040"/>
                  </a:lnTo>
                  <a:lnTo>
                    <a:pt x="388338" y="26805"/>
                  </a:lnTo>
                  <a:lnTo>
                    <a:pt x="412316" y="25106"/>
                  </a:lnTo>
                  <a:lnTo>
                    <a:pt x="436767" y="23973"/>
                  </a:lnTo>
                  <a:lnTo>
                    <a:pt x="461536" y="23218"/>
                  </a:lnTo>
                  <a:lnTo>
                    <a:pt x="483974" y="21867"/>
                  </a:lnTo>
                  <a:lnTo>
                    <a:pt x="504859" y="20121"/>
                  </a:lnTo>
                  <a:lnTo>
                    <a:pt x="524710" y="18109"/>
                  </a:lnTo>
                  <a:lnTo>
                    <a:pt x="543024" y="16769"/>
                  </a:lnTo>
                  <a:lnTo>
                    <a:pt x="560312" y="15875"/>
                  </a:lnTo>
                  <a:lnTo>
                    <a:pt x="591376" y="14882"/>
                  </a:lnTo>
                  <a:lnTo>
                    <a:pt x="647237" y="14134"/>
                  </a:lnTo>
                  <a:lnTo>
                    <a:pt x="647568" y="14118"/>
                  </a:lnTo>
                  <a:lnTo>
                    <a:pt x="572481" y="14088"/>
                  </a:lnTo>
                  <a:lnTo>
                    <a:pt x="554551" y="14934"/>
                  </a:lnTo>
                  <a:lnTo>
                    <a:pt x="534978" y="16345"/>
                  </a:lnTo>
                  <a:lnTo>
                    <a:pt x="514309" y="18132"/>
                  </a:lnTo>
                  <a:lnTo>
                    <a:pt x="492063" y="19324"/>
                  </a:lnTo>
                  <a:lnTo>
                    <a:pt x="418609" y="21847"/>
                  </a:lnTo>
                  <a:lnTo>
                    <a:pt x="362450" y="25439"/>
                  </a:lnTo>
                  <a:lnTo>
                    <a:pt x="277758" y="32220"/>
                  </a:lnTo>
                  <a:lnTo>
                    <a:pt x="249696" y="35489"/>
                  </a:lnTo>
                  <a:lnTo>
                    <a:pt x="221675" y="39362"/>
                  </a:lnTo>
                  <a:lnTo>
                    <a:pt x="144513" y="50645"/>
                  </a:lnTo>
                  <a:lnTo>
                    <a:pt x="83268" y="59350"/>
                  </a:lnTo>
                  <a:lnTo>
                    <a:pt x="65849" y="62042"/>
                  </a:lnTo>
                  <a:lnTo>
                    <a:pt x="50850" y="63837"/>
                  </a:lnTo>
                  <a:lnTo>
                    <a:pt x="25153" y="65832"/>
                  </a:lnTo>
                  <a:lnTo>
                    <a:pt x="9217" y="68976"/>
                  </a:lnTo>
                  <a:lnTo>
                    <a:pt x="1004" y="72349"/>
                  </a:lnTo>
                  <a:lnTo>
                    <a:pt x="0" y="73248"/>
                  </a:lnTo>
                  <a:lnTo>
                    <a:pt x="177" y="73848"/>
                  </a:lnTo>
                  <a:lnTo>
                    <a:pt x="12562" y="70647"/>
                  </a:lnTo>
                  <a:lnTo>
                    <a:pt x="32125" y="68858"/>
                  </a:lnTo>
                  <a:lnTo>
                    <a:pt x="44454" y="68381"/>
                  </a:lnTo>
                  <a:lnTo>
                    <a:pt x="80730" y="65593"/>
                  </a:lnTo>
                  <a:lnTo>
                    <a:pt x="262242" y="49540"/>
                  </a:lnTo>
                  <a:lnTo>
                    <a:pt x="292692" y="47882"/>
                  </a:lnTo>
                  <a:lnTo>
                    <a:pt x="355876" y="46040"/>
                  </a:lnTo>
                  <a:lnTo>
                    <a:pt x="453328" y="45004"/>
                  </a:lnTo>
                  <a:lnTo>
                    <a:pt x="483582" y="45705"/>
                  </a:lnTo>
                  <a:lnTo>
                    <a:pt x="512219" y="47019"/>
                  </a:lnTo>
                  <a:lnTo>
                    <a:pt x="539776" y="48741"/>
                  </a:lnTo>
                  <a:lnTo>
                    <a:pt x="588458" y="52914"/>
                  </a:lnTo>
                  <a:lnTo>
                    <a:pt x="610922" y="55211"/>
                  </a:lnTo>
                  <a:lnTo>
                    <a:pt x="649429" y="60022"/>
                  </a:lnTo>
                  <a:lnTo>
                    <a:pt x="666810" y="62491"/>
                  </a:lnTo>
                  <a:lnTo>
                    <a:pt x="692895" y="65233"/>
                  </a:lnTo>
                  <a:lnTo>
                    <a:pt x="712109" y="66452"/>
                  </a:lnTo>
                  <a:lnTo>
                    <a:pt x="726292" y="66994"/>
                  </a:lnTo>
                  <a:lnTo>
                    <a:pt x="728212" y="67985"/>
                  </a:lnTo>
                  <a:lnTo>
                    <a:pt x="726952" y="69492"/>
                  </a:lnTo>
                  <a:lnTo>
                    <a:pt x="723571" y="71344"/>
                  </a:lnTo>
                  <a:lnTo>
                    <a:pt x="710785" y="73401"/>
                  </a:lnTo>
                  <a:lnTo>
                    <a:pt x="691273" y="74316"/>
                  </a:lnTo>
                  <a:lnTo>
                    <a:pt x="644427" y="74830"/>
                  </a:lnTo>
                  <a:lnTo>
                    <a:pt x="181791" y="75047"/>
                  </a:lnTo>
                  <a:lnTo>
                    <a:pt x="159471" y="75894"/>
                  </a:lnTo>
                  <a:lnTo>
                    <a:pt x="139511" y="77305"/>
                  </a:lnTo>
                  <a:lnTo>
                    <a:pt x="121124" y="79092"/>
                  </a:lnTo>
                  <a:lnTo>
                    <a:pt x="106326" y="80284"/>
                  </a:lnTo>
                  <a:lnTo>
                    <a:pt x="83112" y="81608"/>
                  </a:lnTo>
                  <a:lnTo>
                    <a:pt x="62218" y="82458"/>
                  </a:lnTo>
                  <a:lnTo>
                    <a:pt x="64919" y="82574"/>
                  </a:lnTo>
                  <a:lnTo>
                    <a:pt x="123303" y="72053"/>
                  </a:lnTo>
                  <a:lnTo>
                    <a:pt x="140798" y="70511"/>
                  </a:lnTo>
                  <a:lnTo>
                    <a:pt x="160083" y="69483"/>
                  </a:lnTo>
                  <a:lnTo>
                    <a:pt x="180559" y="68798"/>
                  </a:lnTo>
                  <a:lnTo>
                    <a:pt x="202676" y="67494"/>
                  </a:lnTo>
                  <a:lnTo>
                    <a:pt x="249829" y="63788"/>
                  </a:lnTo>
                  <a:lnTo>
                    <a:pt x="274256" y="62461"/>
                  </a:lnTo>
                  <a:lnTo>
                    <a:pt x="323975" y="60987"/>
                  </a:lnTo>
                  <a:lnTo>
                    <a:pt x="349087" y="61440"/>
                  </a:lnTo>
                  <a:lnTo>
                    <a:pt x="374295" y="62589"/>
                  </a:lnTo>
                  <a:lnTo>
                    <a:pt x="399568" y="64202"/>
                  </a:lnTo>
                  <a:lnTo>
                    <a:pt x="447967" y="68251"/>
                  </a:lnTo>
                  <a:lnTo>
                    <a:pt x="471542" y="70517"/>
                  </a:lnTo>
                  <a:lnTo>
                    <a:pt x="493185" y="72027"/>
                  </a:lnTo>
                  <a:lnTo>
                    <a:pt x="513540" y="73033"/>
                  </a:lnTo>
                  <a:lnTo>
                    <a:pt x="533037" y="73705"/>
                  </a:lnTo>
                  <a:lnTo>
                    <a:pt x="550268" y="74999"/>
                  </a:lnTo>
                  <a:lnTo>
                    <a:pt x="565990" y="76708"/>
                  </a:lnTo>
                  <a:lnTo>
                    <a:pt x="580704" y="78695"/>
                  </a:lnTo>
                  <a:lnTo>
                    <a:pt x="593053" y="80865"/>
                  </a:lnTo>
                  <a:lnTo>
                    <a:pt x="603825" y="83159"/>
                  </a:lnTo>
                  <a:lnTo>
                    <a:pt x="620875" y="87119"/>
                  </a:lnTo>
                  <a:lnTo>
                    <a:pt x="631276" y="88879"/>
                  </a:lnTo>
                  <a:lnTo>
                    <a:pt x="632694" y="90195"/>
                  </a:lnTo>
                  <a:lnTo>
                    <a:pt x="631946" y="91919"/>
                  </a:lnTo>
                  <a:lnTo>
                    <a:pt x="629755" y="93915"/>
                  </a:lnTo>
                  <a:lnTo>
                    <a:pt x="624907" y="96092"/>
                  </a:lnTo>
                  <a:lnTo>
                    <a:pt x="618288" y="98390"/>
                  </a:lnTo>
                  <a:lnTo>
                    <a:pt x="600210" y="102355"/>
                  </a:lnTo>
                  <a:lnTo>
                    <a:pt x="575242" y="104117"/>
                  </a:lnTo>
                  <a:lnTo>
                    <a:pt x="544954" y="104901"/>
                  </a:lnTo>
                  <a:lnTo>
                    <a:pt x="528579" y="105109"/>
                  </a:lnTo>
                  <a:lnTo>
                    <a:pt x="510043" y="106095"/>
                  </a:lnTo>
                  <a:lnTo>
                    <a:pt x="469127" y="109449"/>
                  </a:lnTo>
                  <a:lnTo>
                    <a:pt x="447549" y="110682"/>
                  </a:lnTo>
                  <a:lnTo>
                    <a:pt x="403252" y="112051"/>
                  </a:lnTo>
                  <a:lnTo>
                    <a:pt x="339519" y="112822"/>
                  </a:lnTo>
                  <a:lnTo>
                    <a:pt x="318810" y="113777"/>
                  </a:lnTo>
                  <a:lnTo>
                    <a:pt x="298230" y="115261"/>
                  </a:lnTo>
                  <a:lnTo>
                    <a:pt x="277737" y="117096"/>
                  </a:lnTo>
                  <a:lnTo>
                    <a:pt x="259842" y="118320"/>
                  </a:lnTo>
                  <a:lnTo>
                    <a:pt x="243678" y="119136"/>
                  </a:lnTo>
                  <a:lnTo>
                    <a:pt x="205219" y="120284"/>
                  </a:lnTo>
                  <a:lnTo>
                    <a:pt x="176123" y="120703"/>
                  </a:lnTo>
                  <a:lnTo>
                    <a:pt x="198297" y="120759"/>
                  </a:lnTo>
                  <a:lnTo>
                    <a:pt x="220507" y="118506"/>
                  </a:lnTo>
                  <a:lnTo>
                    <a:pt x="233542" y="116720"/>
                  </a:lnTo>
                  <a:lnTo>
                    <a:pt x="249852" y="115529"/>
                  </a:lnTo>
                  <a:lnTo>
                    <a:pt x="268345" y="114735"/>
                  </a:lnTo>
                  <a:lnTo>
                    <a:pt x="310060" y="113852"/>
                  </a:lnTo>
                  <a:lnTo>
                    <a:pt x="430748" y="113240"/>
                  </a:lnTo>
                  <a:lnTo>
                    <a:pt x="456676" y="114056"/>
                  </a:lnTo>
                  <a:lnTo>
                    <a:pt x="535123" y="118402"/>
                  </a:lnTo>
                  <a:lnTo>
                    <a:pt x="580746" y="119716"/>
                  </a:lnTo>
                  <a:lnTo>
                    <a:pt x="601547" y="120913"/>
                  </a:lnTo>
                  <a:lnTo>
                    <a:pt x="621342" y="122558"/>
                  </a:lnTo>
                  <a:lnTo>
                    <a:pt x="640465" y="124501"/>
                  </a:lnTo>
                  <a:lnTo>
                    <a:pt x="656600" y="126643"/>
                  </a:lnTo>
                  <a:lnTo>
                    <a:pt x="670744" y="128918"/>
                  </a:lnTo>
                  <a:lnTo>
                    <a:pt x="692950" y="132856"/>
                  </a:lnTo>
                  <a:lnTo>
                    <a:pt x="709589" y="135385"/>
                  </a:lnTo>
                  <a:lnTo>
                    <a:pt x="709457" y="135592"/>
                  </a:lnTo>
                  <a:lnTo>
                    <a:pt x="693089" y="135884"/>
                  </a:lnTo>
                  <a:lnTo>
                    <a:pt x="597641" y="135996"/>
                  </a:lnTo>
                  <a:lnTo>
                    <a:pt x="574711" y="135153"/>
                  </a:lnTo>
                  <a:lnTo>
                    <a:pt x="497096" y="130768"/>
                  </a:lnTo>
                  <a:lnTo>
                    <a:pt x="439667" y="129446"/>
                  </a:lnTo>
                  <a:lnTo>
                    <a:pt x="104655" y="128389"/>
                  </a:lnTo>
                  <a:lnTo>
                    <a:pt x="98733" y="127542"/>
                  </a:lnTo>
                  <a:lnTo>
                    <a:pt x="95633" y="126130"/>
                  </a:lnTo>
                  <a:lnTo>
                    <a:pt x="94413" y="124342"/>
                  </a:lnTo>
                  <a:lnTo>
                    <a:pt x="96985" y="122304"/>
                  </a:lnTo>
                  <a:lnTo>
                    <a:pt x="102087" y="120098"/>
                  </a:lnTo>
                  <a:lnTo>
                    <a:pt x="108875" y="117781"/>
                  </a:lnTo>
                  <a:lnTo>
                    <a:pt x="119327" y="113697"/>
                  </a:lnTo>
                  <a:lnTo>
                    <a:pt x="146745" y="102385"/>
                  </a:lnTo>
                  <a:lnTo>
                    <a:pt x="164047" y="96659"/>
                  </a:lnTo>
                  <a:lnTo>
                    <a:pt x="183201" y="91148"/>
                  </a:lnTo>
                  <a:lnTo>
                    <a:pt x="203591" y="85781"/>
                  </a:lnTo>
                  <a:lnTo>
                    <a:pt x="226498" y="81356"/>
                  </a:lnTo>
                  <a:lnTo>
                    <a:pt x="251082" y="77560"/>
                  </a:lnTo>
                  <a:lnTo>
                    <a:pt x="304080" y="70237"/>
                  </a:lnTo>
                  <a:lnTo>
                    <a:pt x="361502" y="61338"/>
                  </a:lnTo>
                  <a:lnTo>
                    <a:pt x="390191" y="58288"/>
                  </a:lnTo>
                  <a:lnTo>
                    <a:pt x="418632" y="56254"/>
                  </a:lnTo>
                  <a:lnTo>
                    <a:pt x="446905" y="54899"/>
                  </a:lnTo>
                  <a:lnTo>
                    <a:pt x="498639" y="51134"/>
                  </a:lnTo>
                  <a:lnTo>
                    <a:pt x="523103" y="48945"/>
                  </a:lnTo>
                  <a:lnTo>
                    <a:pt x="544493" y="47486"/>
                  </a:lnTo>
                  <a:lnTo>
                    <a:pt x="563832" y="46513"/>
                  </a:lnTo>
                  <a:lnTo>
                    <a:pt x="597174" y="45432"/>
                  </a:lnTo>
                  <a:lnTo>
                    <a:pt x="623281" y="44951"/>
                  </a:lnTo>
                  <a:lnTo>
                    <a:pt x="637141" y="42480"/>
                  </a:lnTo>
                  <a:lnTo>
                    <a:pt x="640839" y="40636"/>
                  </a:lnTo>
                  <a:lnTo>
                    <a:pt x="639069" y="38559"/>
                  </a:lnTo>
                  <a:lnTo>
                    <a:pt x="633657" y="36329"/>
                  </a:lnTo>
                  <a:lnTo>
                    <a:pt x="615507" y="32439"/>
                  </a:lnTo>
                  <a:lnTo>
                    <a:pt x="535736" y="25692"/>
                  </a:lnTo>
                  <a:lnTo>
                    <a:pt x="512275" y="24363"/>
                  </a:lnTo>
                  <a:lnTo>
                    <a:pt x="432406" y="21647"/>
                  </a:lnTo>
                  <a:lnTo>
                    <a:pt x="356059" y="16703"/>
                  </a:lnTo>
                  <a:lnTo>
                    <a:pt x="311225" y="15250"/>
                  </a:lnTo>
                  <a:lnTo>
                    <a:pt x="234244" y="14189"/>
                  </a:lnTo>
                  <a:lnTo>
                    <a:pt x="231693" y="13308"/>
                  </a:lnTo>
                  <a:lnTo>
                    <a:pt x="231686" y="11875"/>
                  </a:lnTo>
                  <a:lnTo>
                    <a:pt x="233374" y="10072"/>
                  </a:lnTo>
                  <a:lnTo>
                    <a:pt x="260022" y="7535"/>
                  </a:lnTo>
                  <a:lnTo>
                    <a:pt x="292813" y="4684"/>
                  </a:lnTo>
                  <a:lnTo>
                    <a:pt x="312226" y="2738"/>
                  </a:lnTo>
                  <a:lnTo>
                    <a:pt x="334481" y="1441"/>
                  </a:lnTo>
                  <a:lnTo>
                    <a:pt x="384044" y="0"/>
                  </a:lnTo>
                  <a:lnTo>
                    <a:pt x="411993" y="463"/>
                  </a:lnTo>
                  <a:lnTo>
                    <a:pt x="524646" y="5030"/>
                  </a:lnTo>
                  <a:lnTo>
                    <a:pt x="548061" y="5509"/>
                  </a:lnTo>
                  <a:lnTo>
                    <a:pt x="569598" y="6675"/>
                  </a:lnTo>
                  <a:lnTo>
                    <a:pt x="589882" y="8299"/>
                  </a:lnTo>
                  <a:lnTo>
                    <a:pt x="648231" y="1408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75"/>
            <p:cNvSpPr/>
            <p:nvPr/>
          </p:nvSpPr>
          <p:spPr>
            <a:xfrm>
              <a:off x="2987278" y="4122423"/>
              <a:ext cx="2643892" cy="160018"/>
            </a:xfrm>
            <a:custGeom>
              <a:avLst/>
              <a:gdLst/>
              <a:ahLst/>
              <a:cxnLst/>
              <a:rect l="0" t="0" r="0" b="0"/>
              <a:pathLst>
                <a:path w="2643892" h="160018">
                  <a:moveTo>
                    <a:pt x="68342" y="60957"/>
                  </a:moveTo>
                  <a:lnTo>
                    <a:pt x="76432" y="65002"/>
                  </a:lnTo>
                  <a:lnTo>
                    <a:pt x="82662" y="66989"/>
                  </a:lnTo>
                  <a:lnTo>
                    <a:pt x="95445" y="68106"/>
                  </a:lnTo>
                  <a:lnTo>
                    <a:pt x="162150" y="70823"/>
                  </a:lnTo>
                  <a:lnTo>
                    <a:pt x="200890" y="75136"/>
                  </a:lnTo>
                  <a:lnTo>
                    <a:pt x="272416" y="76135"/>
                  </a:lnTo>
                  <a:lnTo>
                    <a:pt x="318219" y="78443"/>
                  </a:lnTo>
                  <a:lnTo>
                    <a:pt x="388912" y="83346"/>
                  </a:lnTo>
                  <a:lnTo>
                    <a:pt x="515391" y="83809"/>
                  </a:lnTo>
                  <a:lnTo>
                    <a:pt x="553485" y="87860"/>
                  </a:lnTo>
                  <a:lnTo>
                    <a:pt x="625271" y="90966"/>
                  </a:lnTo>
                  <a:lnTo>
                    <a:pt x="899023" y="91436"/>
                  </a:lnTo>
                  <a:lnTo>
                    <a:pt x="944672" y="87392"/>
                  </a:lnTo>
                  <a:lnTo>
                    <a:pt x="1014815" y="84288"/>
                  </a:lnTo>
                  <a:lnTo>
                    <a:pt x="1253019" y="83818"/>
                  </a:lnTo>
                  <a:lnTo>
                    <a:pt x="1296222" y="79772"/>
                  </a:lnTo>
                  <a:lnTo>
                    <a:pt x="1375275" y="76668"/>
                  </a:lnTo>
                  <a:lnTo>
                    <a:pt x="1448077" y="81496"/>
                  </a:lnTo>
                  <a:lnTo>
                    <a:pt x="1527875" y="83511"/>
                  </a:lnTo>
                  <a:lnTo>
                    <a:pt x="1668451" y="83809"/>
                  </a:lnTo>
                  <a:lnTo>
                    <a:pt x="1714235" y="87860"/>
                  </a:lnTo>
                  <a:lnTo>
                    <a:pt x="1788201" y="90966"/>
                  </a:lnTo>
                  <a:lnTo>
                    <a:pt x="1936080" y="91429"/>
                  </a:lnTo>
                  <a:lnTo>
                    <a:pt x="1981211" y="95480"/>
                  </a:lnTo>
                  <a:lnTo>
                    <a:pt x="2061818" y="98743"/>
                  </a:lnTo>
                  <a:lnTo>
                    <a:pt x="2138405" y="99030"/>
                  </a:lnTo>
                  <a:lnTo>
                    <a:pt x="2176531" y="103094"/>
                  </a:lnTo>
                  <a:lnTo>
                    <a:pt x="2248696" y="106363"/>
                  </a:lnTo>
                  <a:lnTo>
                    <a:pt x="2457092" y="106677"/>
                  </a:lnTo>
                  <a:lnTo>
                    <a:pt x="2490726" y="102287"/>
                  </a:lnTo>
                  <a:lnTo>
                    <a:pt x="2567689" y="106579"/>
                  </a:lnTo>
                  <a:lnTo>
                    <a:pt x="2630717" y="106677"/>
                  </a:lnTo>
                  <a:lnTo>
                    <a:pt x="2633419" y="107523"/>
                  </a:lnTo>
                  <a:lnTo>
                    <a:pt x="2640420" y="111914"/>
                  </a:lnTo>
                  <a:lnTo>
                    <a:pt x="2643891" y="114289"/>
                  </a:lnTo>
                  <a:lnTo>
                    <a:pt x="2598679" y="113450"/>
                  </a:lnTo>
                  <a:lnTo>
                    <a:pt x="2574623" y="109061"/>
                  </a:lnTo>
                  <a:lnTo>
                    <a:pt x="2534325" y="104890"/>
                  </a:lnTo>
                  <a:lnTo>
                    <a:pt x="2511381" y="100803"/>
                  </a:lnTo>
                  <a:lnTo>
                    <a:pt x="2489895" y="96164"/>
                  </a:lnTo>
                  <a:lnTo>
                    <a:pt x="2305565" y="73562"/>
                  </a:lnTo>
                  <a:lnTo>
                    <a:pt x="2256634" y="66009"/>
                  </a:lnTo>
                  <a:lnTo>
                    <a:pt x="2146794" y="57356"/>
                  </a:lnTo>
                  <a:lnTo>
                    <a:pt x="2088894" y="50483"/>
                  </a:lnTo>
                  <a:lnTo>
                    <a:pt x="2013885" y="46659"/>
                  </a:lnTo>
                  <a:lnTo>
                    <a:pt x="1936979" y="43645"/>
                  </a:lnTo>
                  <a:lnTo>
                    <a:pt x="1860420" y="39193"/>
                  </a:lnTo>
                  <a:lnTo>
                    <a:pt x="1780919" y="38314"/>
                  </a:lnTo>
                  <a:lnTo>
                    <a:pt x="1705008" y="35882"/>
                  </a:lnTo>
                  <a:lnTo>
                    <a:pt x="1629085" y="31545"/>
                  </a:lnTo>
                  <a:lnTo>
                    <a:pt x="1556169" y="30689"/>
                  </a:lnTo>
                  <a:lnTo>
                    <a:pt x="1461352" y="30505"/>
                  </a:lnTo>
                  <a:lnTo>
                    <a:pt x="1407245" y="26440"/>
                  </a:lnTo>
                  <a:lnTo>
                    <a:pt x="1336713" y="23565"/>
                  </a:lnTo>
                  <a:lnTo>
                    <a:pt x="1253471" y="22950"/>
                  </a:lnTo>
                  <a:lnTo>
                    <a:pt x="1200871" y="18840"/>
                  </a:lnTo>
                  <a:lnTo>
                    <a:pt x="1120530" y="15712"/>
                  </a:lnTo>
                  <a:lnTo>
                    <a:pt x="1043785" y="14453"/>
                  </a:lnTo>
                  <a:lnTo>
                    <a:pt x="998006" y="10019"/>
                  </a:lnTo>
                  <a:lnTo>
                    <a:pt x="917740" y="7934"/>
                  </a:lnTo>
                  <a:lnTo>
                    <a:pt x="823036" y="7645"/>
                  </a:lnTo>
                  <a:lnTo>
                    <a:pt x="777095" y="3581"/>
                  </a:lnTo>
                  <a:lnTo>
                    <a:pt x="703072" y="469"/>
                  </a:lnTo>
                  <a:lnTo>
                    <a:pt x="532453" y="0"/>
                  </a:lnTo>
                  <a:lnTo>
                    <a:pt x="492594" y="4043"/>
                  </a:lnTo>
                  <a:lnTo>
                    <a:pt x="418056" y="7304"/>
                  </a:lnTo>
                  <a:lnTo>
                    <a:pt x="343610" y="8446"/>
                  </a:lnTo>
                  <a:lnTo>
                    <a:pt x="305125" y="12849"/>
                  </a:lnTo>
                  <a:lnTo>
                    <a:pt x="263563" y="17023"/>
                  </a:lnTo>
                  <a:lnTo>
                    <a:pt x="219134" y="21705"/>
                  </a:lnTo>
                  <a:lnTo>
                    <a:pt x="192044" y="26561"/>
                  </a:lnTo>
                  <a:lnTo>
                    <a:pt x="154897" y="30550"/>
                  </a:lnTo>
                  <a:lnTo>
                    <a:pt x="130113" y="35485"/>
                  </a:lnTo>
                  <a:lnTo>
                    <a:pt x="98982" y="39839"/>
                  </a:lnTo>
                  <a:lnTo>
                    <a:pt x="76009" y="43975"/>
                  </a:lnTo>
                  <a:lnTo>
                    <a:pt x="61590" y="45790"/>
                  </a:lnTo>
                  <a:lnTo>
                    <a:pt x="43952" y="50725"/>
                  </a:lnTo>
                  <a:lnTo>
                    <a:pt x="28848" y="53410"/>
                  </a:lnTo>
                  <a:lnTo>
                    <a:pt x="17787" y="58345"/>
                  </a:lnTo>
                  <a:lnTo>
                    <a:pt x="8902" y="59796"/>
                  </a:lnTo>
                  <a:lnTo>
                    <a:pt x="5855" y="61030"/>
                  </a:lnTo>
                  <a:lnTo>
                    <a:pt x="3824" y="62699"/>
                  </a:lnTo>
                  <a:lnTo>
                    <a:pt x="0" y="68233"/>
                  </a:lnTo>
                  <a:lnTo>
                    <a:pt x="7923" y="72521"/>
                  </a:lnTo>
                  <a:lnTo>
                    <a:pt x="16371" y="74563"/>
                  </a:lnTo>
                  <a:lnTo>
                    <a:pt x="20995" y="75108"/>
                  </a:lnTo>
                  <a:lnTo>
                    <a:pt x="28390" y="77971"/>
                  </a:lnTo>
                  <a:lnTo>
                    <a:pt x="31547" y="79920"/>
                  </a:lnTo>
                  <a:lnTo>
                    <a:pt x="41829" y="82085"/>
                  </a:lnTo>
                  <a:lnTo>
                    <a:pt x="61897" y="85562"/>
                  </a:lnTo>
                  <a:lnTo>
                    <a:pt x="77331" y="88826"/>
                  </a:lnTo>
                  <a:lnTo>
                    <a:pt x="154854" y="91335"/>
                  </a:lnTo>
                  <a:lnTo>
                    <a:pt x="226281" y="95473"/>
                  </a:lnTo>
                  <a:lnTo>
                    <a:pt x="306107" y="98743"/>
                  </a:lnTo>
                  <a:lnTo>
                    <a:pt x="396138" y="99030"/>
                  </a:lnTo>
                  <a:lnTo>
                    <a:pt x="445807" y="103094"/>
                  </a:lnTo>
                  <a:lnTo>
                    <a:pt x="514840" y="105969"/>
                  </a:lnTo>
                  <a:lnTo>
                    <a:pt x="643767" y="106649"/>
                  </a:lnTo>
                  <a:lnTo>
                    <a:pt x="692087" y="110714"/>
                  </a:lnTo>
                  <a:lnTo>
                    <a:pt x="760009" y="113589"/>
                  </a:lnTo>
                  <a:lnTo>
                    <a:pt x="828240" y="116415"/>
                  </a:lnTo>
                  <a:lnTo>
                    <a:pt x="894932" y="120830"/>
                  </a:lnTo>
                  <a:lnTo>
                    <a:pt x="964331" y="121703"/>
                  </a:lnTo>
                  <a:lnTo>
                    <a:pt x="1030093" y="124133"/>
                  </a:lnTo>
                  <a:lnTo>
                    <a:pt x="1099904" y="128470"/>
                  </a:lnTo>
                  <a:lnTo>
                    <a:pt x="1176463" y="129397"/>
                  </a:lnTo>
                  <a:lnTo>
                    <a:pt x="1423664" y="129536"/>
                  </a:lnTo>
                  <a:lnTo>
                    <a:pt x="1466070" y="125492"/>
                  </a:lnTo>
                  <a:lnTo>
                    <a:pt x="1543206" y="122388"/>
                  </a:lnTo>
                  <a:lnTo>
                    <a:pt x="1828649" y="121918"/>
                  </a:lnTo>
                  <a:lnTo>
                    <a:pt x="1874308" y="117872"/>
                  </a:lnTo>
                  <a:lnTo>
                    <a:pt x="1950486" y="114768"/>
                  </a:lnTo>
                  <a:lnTo>
                    <a:pt x="2213331" y="114297"/>
                  </a:lnTo>
                  <a:lnTo>
                    <a:pt x="2252355" y="118343"/>
                  </a:lnTo>
                  <a:lnTo>
                    <a:pt x="2340773" y="122554"/>
                  </a:lnTo>
                  <a:lnTo>
                    <a:pt x="2374499" y="127092"/>
                  </a:lnTo>
                  <a:lnTo>
                    <a:pt x="2449099" y="131652"/>
                  </a:lnTo>
                  <a:lnTo>
                    <a:pt x="2497552" y="136432"/>
                  </a:lnTo>
                  <a:lnTo>
                    <a:pt x="2520670" y="137789"/>
                  </a:lnTo>
                  <a:lnTo>
                    <a:pt x="2539468" y="142330"/>
                  </a:lnTo>
                  <a:lnTo>
                    <a:pt x="2605440" y="144777"/>
                  </a:lnTo>
                  <a:lnTo>
                    <a:pt x="2447409" y="144777"/>
                  </a:lnTo>
                  <a:lnTo>
                    <a:pt x="2409951" y="140732"/>
                  </a:lnTo>
                  <a:lnTo>
                    <a:pt x="2353286" y="137017"/>
                  </a:lnTo>
                  <a:lnTo>
                    <a:pt x="2307462" y="132129"/>
                  </a:lnTo>
                  <a:lnTo>
                    <a:pt x="2241570" y="127791"/>
                  </a:lnTo>
                  <a:lnTo>
                    <a:pt x="2171294" y="123078"/>
                  </a:lnTo>
                  <a:lnTo>
                    <a:pt x="2097424" y="122146"/>
                  </a:lnTo>
                  <a:lnTo>
                    <a:pt x="1931108" y="121926"/>
                  </a:lnTo>
                  <a:lnTo>
                    <a:pt x="1869482" y="117874"/>
                  </a:lnTo>
                  <a:lnTo>
                    <a:pt x="1804280" y="115357"/>
                  </a:lnTo>
                  <a:lnTo>
                    <a:pt x="1697246" y="114437"/>
                  </a:lnTo>
                  <a:lnTo>
                    <a:pt x="1607232" y="114325"/>
                  </a:lnTo>
                  <a:lnTo>
                    <a:pt x="1542943" y="118351"/>
                  </a:lnTo>
                  <a:lnTo>
                    <a:pt x="1476952" y="120860"/>
                  </a:lnTo>
                  <a:lnTo>
                    <a:pt x="1344832" y="121824"/>
                  </a:lnTo>
                  <a:lnTo>
                    <a:pt x="1217581" y="121909"/>
                  </a:lnTo>
                  <a:lnTo>
                    <a:pt x="1154018" y="125960"/>
                  </a:lnTo>
                  <a:lnTo>
                    <a:pt x="1071858" y="128831"/>
                  </a:lnTo>
                  <a:lnTo>
                    <a:pt x="970070" y="129444"/>
                  </a:lnTo>
                  <a:lnTo>
                    <a:pt x="909091" y="133554"/>
                  </a:lnTo>
                  <a:lnTo>
                    <a:pt x="833040" y="136445"/>
                  </a:lnTo>
                  <a:lnTo>
                    <a:pt x="755930" y="139274"/>
                  </a:lnTo>
                  <a:lnTo>
                    <a:pt x="687421" y="143690"/>
                  </a:lnTo>
                  <a:lnTo>
                    <a:pt x="619732" y="145409"/>
                  </a:lnTo>
                  <a:lnTo>
                    <a:pt x="572924" y="149950"/>
                  </a:lnTo>
                  <a:lnTo>
                    <a:pt x="523267" y="154171"/>
                  </a:lnTo>
                  <a:lnTo>
                    <a:pt x="495062" y="16001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76"/>
            <p:cNvSpPr/>
            <p:nvPr/>
          </p:nvSpPr>
          <p:spPr>
            <a:xfrm>
              <a:off x="3954780" y="5463541"/>
              <a:ext cx="60645" cy="259080"/>
            </a:xfrm>
            <a:custGeom>
              <a:avLst/>
              <a:gdLst/>
              <a:ahLst/>
              <a:cxnLst/>
              <a:rect l="0" t="0" r="0" b="0"/>
              <a:pathLst>
                <a:path w="60645" h="259080">
                  <a:moveTo>
                    <a:pt x="0" y="0"/>
                  </a:moveTo>
                  <a:lnTo>
                    <a:pt x="7306" y="0"/>
                  </a:lnTo>
                  <a:lnTo>
                    <a:pt x="7527" y="4044"/>
                  </a:lnTo>
                  <a:lnTo>
                    <a:pt x="8405" y="5236"/>
                  </a:lnTo>
                  <a:lnTo>
                    <a:pt x="9836" y="6031"/>
                  </a:lnTo>
                  <a:lnTo>
                    <a:pt x="11638" y="6560"/>
                  </a:lnTo>
                  <a:lnTo>
                    <a:pt x="12838" y="7760"/>
                  </a:lnTo>
                  <a:lnTo>
                    <a:pt x="13639" y="9407"/>
                  </a:lnTo>
                  <a:lnTo>
                    <a:pt x="14924" y="14087"/>
                  </a:lnTo>
                  <a:lnTo>
                    <a:pt x="15876" y="15318"/>
                  </a:lnTo>
                  <a:lnTo>
                    <a:pt x="17357" y="16985"/>
                  </a:lnTo>
                  <a:lnTo>
                    <a:pt x="19191" y="18943"/>
                  </a:lnTo>
                  <a:lnTo>
                    <a:pt x="20414" y="21095"/>
                  </a:lnTo>
                  <a:lnTo>
                    <a:pt x="21773" y="25744"/>
                  </a:lnTo>
                  <a:lnTo>
                    <a:pt x="22982" y="28169"/>
                  </a:lnTo>
                  <a:lnTo>
                    <a:pt x="24635" y="30633"/>
                  </a:lnTo>
                  <a:lnTo>
                    <a:pt x="29326" y="36624"/>
                  </a:lnTo>
                  <a:lnTo>
                    <a:pt x="30558" y="37963"/>
                  </a:lnTo>
                  <a:lnTo>
                    <a:pt x="34183" y="41708"/>
                  </a:lnTo>
                  <a:lnTo>
                    <a:pt x="35489" y="43892"/>
                  </a:lnTo>
                  <a:lnTo>
                    <a:pt x="36940" y="48576"/>
                  </a:lnTo>
                  <a:lnTo>
                    <a:pt x="37756" y="55973"/>
                  </a:lnTo>
                  <a:lnTo>
                    <a:pt x="38717" y="58482"/>
                  </a:lnTo>
                  <a:lnTo>
                    <a:pt x="40206" y="61001"/>
                  </a:lnTo>
                  <a:lnTo>
                    <a:pt x="42044" y="63527"/>
                  </a:lnTo>
                  <a:lnTo>
                    <a:pt x="43269" y="66058"/>
                  </a:lnTo>
                  <a:lnTo>
                    <a:pt x="44994" y="72818"/>
                  </a:lnTo>
                  <a:lnTo>
                    <a:pt x="45624" y="75754"/>
                  </a:lnTo>
                  <a:lnTo>
                    <a:pt x="46503" y="76749"/>
                  </a:lnTo>
                  <a:lnTo>
                    <a:pt x="49737" y="80113"/>
                  </a:lnTo>
                  <a:lnTo>
                    <a:pt x="50938" y="82195"/>
                  </a:lnTo>
                  <a:lnTo>
                    <a:pt x="52628" y="88324"/>
                  </a:lnTo>
                  <a:lnTo>
                    <a:pt x="53129" y="91363"/>
                  </a:lnTo>
                  <a:lnTo>
                    <a:pt x="53247" y="95075"/>
                  </a:lnTo>
                  <a:lnTo>
                    <a:pt x="54124" y="97249"/>
                  </a:lnTo>
                  <a:lnTo>
                    <a:pt x="55557" y="99546"/>
                  </a:lnTo>
                  <a:lnTo>
                    <a:pt x="59893" y="105270"/>
                  </a:lnTo>
                  <a:lnTo>
                    <a:pt x="60486" y="110569"/>
                  </a:lnTo>
                  <a:lnTo>
                    <a:pt x="60644" y="114353"/>
                  </a:lnTo>
                  <a:lnTo>
                    <a:pt x="59902" y="117722"/>
                  </a:lnTo>
                  <a:lnTo>
                    <a:pt x="58563" y="120814"/>
                  </a:lnTo>
                  <a:lnTo>
                    <a:pt x="56822" y="123723"/>
                  </a:lnTo>
                  <a:lnTo>
                    <a:pt x="56507" y="126508"/>
                  </a:lnTo>
                  <a:lnTo>
                    <a:pt x="57145" y="129212"/>
                  </a:lnTo>
                  <a:lnTo>
                    <a:pt x="58417" y="131861"/>
                  </a:lnTo>
                  <a:lnTo>
                    <a:pt x="59830" y="137062"/>
                  </a:lnTo>
                  <a:lnTo>
                    <a:pt x="60207" y="139635"/>
                  </a:lnTo>
                  <a:lnTo>
                    <a:pt x="58368" y="147008"/>
                  </a:lnTo>
                  <a:lnTo>
                    <a:pt x="56692" y="151346"/>
                  </a:lnTo>
                  <a:lnTo>
                    <a:pt x="54830" y="158422"/>
                  </a:lnTo>
                  <a:lnTo>
                    <a:pt x="53156" y="165236"/>
                  </a:lnTo>
                  <a:lnTo>
                    <a:pt x="51524" y="169424"/>
                  </a:lnTo>
                  <a:lnTo>
                    <a:pt x="49590" y="173908"/>
                  </a:lnTo>
                  <a:lnTo>
                    <a:pt x="48299" y="177745"/>
                  </a:lnTo>
                  <a:lnTo>
                    <a:pt x="46867" y="184267"/>
                  </a:lnTo>
                  <a:lnTo>
                    <a:pt x="46230" y="189987"/>
                  </a:lnTo>
                  <a:lnTo>
                    <a:pt x="46060" y="192698"/>
                  </a:lnTo>
                  <a:lnTo>
                    <a:pt x="45099" y="196199"/>
                  </a:lnTo>
                  <a:lnTo>
                    <a:pt x="43613" y="200225"/>
                  </a:lnTo>
                  <a:lnTo>
                    <a:pt x="41776" y="204603"/>
                  </a:lnTo>
                  <a:lnTo>
                    <a:pt x="40551" y="208369"/>
                  </a:lnTo>
                  <a:lnTo>
                    <a:pt x="39189" y="214810"/>
                  </a:lnTo>
                  <a:lnTo>
                    <a:pt x="37979" y="217713"/>
                  </a:lnTo>
                  <a:lnTo>
                    <a:pt x="36327" y="220495"/>
                  </a:lnTo>
                  <a:lnTo>
                    <a:pt x="34378" y="223196"/>
                  </a:lnTo>
                  <a:lnTo>
                    <a:pt x="32232" y="225844"/>
                  </a:lnTo>
                  <a:lnTo>
                    <a:pt x="29954" y="228456"/>
                  </a:lnTo>
                  <a:lnTo>
                    <a:pt x="27590" y="231044"/>
                  </a:lnTo>
                  <a:lnTo>
                    <a:pt x="22704" y="236177"/>
                  </a:lnTo>
                  <a:lnTo>
                    <a:pt x="20216" y="238731"/>
                  </a:lnTo>
                  <a:lnTo>
                    <a:pt x="18558" y="241281"/>
                  </a:lnTo>
                  <a:lnTo>
                    <a:pt x="16714" y="246371"/>
                  </a:lnTo>
                  <a:lnTo>
                    <a:pt x="15377" y="248913"/>
                  </a:lnTo>
                  <a:lnTo>
                    <a:pt x="13638" y="251456"/>
                  </a:lnTo>
                  <a:lnTo>
                    <a:pt x="7620" y="25907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54" grpId="0" animBg="1"/>
      <p:bldP spid="5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28674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Naming Polygons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3048000" y="1143000"/>
            <a:ext cx="3276600" cy="2366963"/>
            <a:chOff x="3048000" y="1143000"/>
            <a:chExt cx="3276600" cy="2366665"/>
          </a:xfrm>
        </p:grpSpPr>
        <p:sp>
          <p:nvSpPr>
            <p:cNvPr id="22" name="Heptagon 21"/>
            <p:cNvSpPr/>
            <p:nvPr/>
          </p:nvSpPr>
          <p:spPr>
            <a:xfrm>
              <a:off x="3505200" y="1600142"/>
              <a:ext cx="2209800" cy="1447618"/>
            </a:xfrm>
            <a:prstGeom prst="heptagon">
              <a:avLst/>
            </a:prstGeom>
            <a:noFill/>
            <a:ln w="3810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681" name="TextBox 26"/>
            <p:cNvSpPr txBox="1">
              <a:spLocks noChangeArrowheads="1"/>
            </p:cNvSpPr>
            <p:nvPr/>
          </p:nvSpPr>
          <p:spPr bwMode="auto">
            <a:xfrm>
              <a:off x="3352800" y="14478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  <p:sp>
          <p:nvSpPr>
            <p:cNvPr id="28682" name="TextBox 27"/>
            <p:cNvSpPr txBox="1">
              <a:spLocks noChangeArrowheads="1"/>
            </p:cNvSpPr>
            <p:nvPr/>
          </p:nvSpPr>
          <p:spPr bwMode="auto">
            <a:xfrm>
              <a:off x="4419600" y="11430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D</a:t>
              </a:r>
            </a:p>
          </p:txBody>
        </p:sp>
        <p:sp>
          <p:nvSpPr>
            <p:cNvPr id="28683" name="TextBox 28"/>
            <p:cNvSpPr txBox="1">
              <a:spLocks noChangeArrowheads="1"/>
            </p:cNvSpPr>
            <p:nvPr/>
          </p:nvSpPr>
          <p:spPr bwMode="auto">
            <a:xfrm>
              <a:off x="5410200" y="14478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G</a:t>
              </a:r>
            </a:p>
          </p:txBody>
        </p:sp>
        <p:sp>
          <p:nvSpPr>
            <p:cNvPr id="28684" name="TextBox 29"/>
            <p:cNvSpPr txBox="1">
              <a:spLocks noChangeArrowheads="1"/>
            </p:cNvSpPr>
            <p:nvPr/>
          </p:nvSpPr>
          <p:spPr bwMode="auto">
            <a:xfrm>
              <a:off x="5715000" y="22098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28685" name="TextBox 30"/>
            <p:cNvSpPr txBox="1">
              <a:spLocks noChangeArrowheads="1"/>
            </p:cNvSpPr>
            <p:nvPr/>
          </p:nvSpPr>
          <p:spPr bwMode="auto">
            <a:xfrm>
              <a:off x="4953000" y="30480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J</a:t>
              </a:r>
            </a:p>
          </p:txBody>
        </p:sp>
        <p:sp>
          <p:nvSpPr>
            <p:cNvPr id="28686" name="TextBox 31"/>
            <p:cNvSpPr txBox="1">
              <a:spLocks noChangeArrowheads="1"/>
            </p:cNvSpPr>
            <p:nvPr/>
          </p:nvSpPr>
          <p:spPr bwMode="auto">
            <a:xfrm>
              <a:off x="3810000" y="3043535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K</a:t>
              </a:r>
            </a:p>
          </p:txBody>
        </p:sp>
        <p:sp>
          <p:nvSpPr>
            <p:cNvPr id="28687" name="TextBox 32"/>
            <p:cNvSpPr txBox="1">
              <a:spLocks noChangeArrowheads="1"/>
            </p:cNvSpPr>
            <p:nvPr/>
          </p:nvSpPr>
          <p:spPr bwMode="auto">
            <a:xfrm>
              <a:off x="3048000" y="2362200"/>
              <a:ext cx="60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latin typeface="Times New Roman" pitchFamily="18" charset="0"/>
                  <a:cs typeface="Times New Roman" pitchFamily="18" charset="0"/>
                </a:rPr>
                <a:t>F</a:t>
              </a:r>
            </a:p>
          </p:txBody>
        </p:sp>
      </p:grp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838200" y="4343400"/>
            <a:ext cx="1447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Vertices: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838200" y="5105400"/>
            <a:ext cx="1447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Sides: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838200" y="5867400"/>
            <a:ext cx="1447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Angles:</a:t>
            </a:r>
          </a:p>
        </p:txBody>
      </p:sp>
      <p:sp>
        <p:nvSpPr>
          <p:cNvPr id="3" name="TextBox 35"/>
          <p:cNvSpPr txBox="1">
            <a:spLocks noChangeArrowheads="1"/>
          </p:cNvSpPr>
          <p:nvPr/>
        </p:nvSpPr>
        <p:spPr bwMode="auto">
          <a:xfrm>
            <a:off x="838200" y="3625850"/>
            <a:ext cx="1447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latin typeface="Times New Roman" pitchFamily="18" charset="0"/>
                <a:cs typeface="Times New Roman" pitchFamily="18" charset="0"/>
              </a:rPr>
              <a:t>Polygon: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0722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Super Fun Activity!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28600" y="1219200"/>
            <a:ext cx="84582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en-US" sz="2600">
                <a:latin typeface="Wingdings" pitchFamily="2" charset="2"/>
              </a:rPr>
              <a:t>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 Sketch polygons with 4, 5, 6, 7, and 8 sides</a:t>
            </a:r>
          </a:p>
          <a:p>
            <a:pPr marL="514350" indent="-514350"/>
            <a:r>
              <a:rPr lang="en-US" sz="2600">
                <a:latin typeface="Wingdings" pitchFamily="2" charset="2"/>
              </a:rPr>
              <a:t>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 Divide into triangles by drawing diagonals from one vertex</a:t>
            </a:r>
          </a:p>
          <a:p>
            <a:pPr marL="514350" indent="-514350"/>
            <a:r>
              <a:rPr lang="en-US" sz="2600">
                <a:latin typeface="Wingdings" pitchFamily="2" charset="2"/>
              </a:rPr>
              <a:t></a:t>
            </a:r>
            <a:r>
              <a:rPr lang="en-US" sz="2600">
                <a:latin typeface="Times New Roman" pitchFamily="18" charset="0"/>
                <a:cs typeface="Times New Roman" pitchFamily="18" charset="0"/>
              </a:rPr>
              <a:t> Multiply the # of Δ’s by 180 to find the polygon angle-sum </a:t>
            </a:r>
          </a:p>
        </p:txBody>
      </p:sp>
      <p:graphicFrame>
        <p:nvGraphicFramePr>
          <p:cNvPr id="28709" name="Group 37"/>
          <p:cNvGraphicFramePr>
            <a:graphicFrameLocks noGrp="1"/>
          </p:cNvGraphicFramePr>
          <p:nvPr/>
        </p:nvGraphicFramePr>
        <p:xfrm>
          <a:off x="1905000" y="2667000"/>
          <a:ext cx="5029200" cy="2228850"/>
        </p:xfrm>
        <a:graphic>
          <a:graphicData uri="http://schemas.openxmlformats.org/drawingml/2006/table">
            <a:tbl>
              <a:tblPr/>
              <a:tblGrid>
                <a:gridCol w="1524000"/>
                <a:gridCol w="2057400"/>
                <a:gridCol w="1447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ＭＳ Ｐゴシック" pitchFamily="-106" charset="-128"/>
                        </a:rPr>
                        <a:t># of Sides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0CF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ＭＳ Ｐゴシック" pitchFamily="-106" charset="-128"/>
                        </a:rPr>
                        <a:t># of Δ’s Formed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0CF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ＭＳ Ｐゴシック" pitchFamily="-106" charset="-128"/>
                        </a:rPr>
                        <a:t>Angle-Sum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0CF9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ＭＳ Ｐゴシック" pitchFamily="-106" charset="-128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F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ＭＳ Ｐゴシック" pitchFamily="-106" charset="-128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7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7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7F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ＭＳ Ｐゴシック" pitchFamily="-106" charset="-128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F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ＭＳ Ｐゴシック" pitchFamily="-106" charset="-128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7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7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7F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ea typeface="ＭＳ Ｐゴシック" pitchFamily="-106" charset="-128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F1"/>
                    </a:solidFill>
                  </a:tcPr>
                </a:tc>
              </a:tr>
            </a:tbl>
          </a:graphicData>
        </a:graphic>
      </p:graphicFrame>
      <p:sp>
        <p:nvSpPr>
          <p:cNvPr id="17" name="TextBox 23"/>
          <p:cNvSpPr txBox="1">
            <a:spLocks noChangeArrowheads="1"/>
          </p:cNvSpPr>
          <p:nvPr/>
        </p:nvSpPr>
        <p:spPr bwMode="auto">
          <a:xfrm>
            <a:off x="533400" y="5257800"/>
            <a:ext cx="8077200" cy="8302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Theorem 3-14: Polygon Angle-Sum Theorem: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The sum of the measures of the angles in an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-gon is (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– 2)180.</a:t>
            </a:r>
          </a:p>
        </p:txBody>
      </p:sp>
      <p:grpSp>
        <p:nvGrpSpPr>
          <p:cNvPr id="30723" name="Group 30722"/>
          <p:cNvGrpSpPr/>
          <p:nvPr/>
        </p:nvGrpSpPr>
        <p:grpSpPr>
          <a:xfrm>
            <a:off x="624840" y="3101685"/>
            <a:ext cx="7749541" cy="2803798"/>
            <a:chOff x="624840" y="3101685"/>
            <a:chExt cx="7749541" cy="2803798"/>
          </a:xfrm>
        </p:grpSpPr>
        <p:sp>
          <p:nvSpPr>
            <p:cNvPr id="2" name="SMARTInkAnnotation140"/>
            <p:cNvSpPr/>
            <p:nvPr/>
          </p:nvSpPr>
          <p:spPr>
            <a:xfrm>
              <a:off x="4091941" y="3101685"/>
              <a:ext cx="304801" cy="235848"/>
            </a:xfrm>
            <a:custGeom>
              <a:avLst/>
              <a:gdLst/>
              <a:ahLst/>
              <a:cxnLst/>
              <a:rect l="0" t="0" r="0" b="0"/>
              <a:pathLst>
                <a:path w="304801" h="235848">
                  <a:moveTo>
                    <a:pt x="0" y="83475"/>
                  </a:moveTo>
                  <a:lnTo>
                    <a:pt x="6560" y="76914"/>
                  </a:lnTo>
                  <a:lnTo>
                    <a:pt x="7148" y="74068"/>
                  </a:lnTo>
                  <a:lnTo>
                    <a:pt x="7305" y="72124"/>
                  </a:lnTo>
                  <a:lnTo>
                    <a:pt x="8257" y="69981"/>
                  </a:lnTo>
                  <a:lnTo>
                    <a:pt x="13641" y="62920"/>
                  </a:lnTo>
                  <a:lnTo>
                    <a:pt x="18198" y="57971"/>
                  </a:lnTo>
                  <a:lnTo>
                    <a:pt x="25524" y="50424"/>
                  </a:lnTo>
                  <a:lnTo>
                    <a:pt x="40650" y="35212"/>
                  </a:lnTo>
                  <a:lnTo>
                    <a:pt x="44033" y="33520"/>
                  </a:lnTo>
                  <a:lnTo>
                    <a:pt x="52308" y="31639"/>
                  </a:lnTo>
                  <a:lnTo>
                    <a:pt x="59372" y="28546"/>
                  </a:lnTo>
                  <a:lnTo>
                    <a:pt x="67027" y="24349"/>
                  </a:lnTo>
                  <a:lnTo>
                    <a:pt x="72625" y="22044"/>
                  </a:lnTo>
                  <a:lnTo>
                    <a:pt x="78896" y="19661"/>
                  </a:lnTo>
                  <a:lnTo>
                    <a:pt x="88122" y="17013"/>
                  </a:lnTo>
                  <a:lnTo>
                    <a:pt x="96738" y="14990"/>
                  </a:lnTo>
                  <a:lnTo>
                    <a:pt x="109035" y="11269"/>
                  </a:lnTo>
                  <a:lnTo>
                    <a:pt x="115022" y="9937"/>
                  </a:lnTo>
                  <a:lnTo>
                    <a:pt x="120708" y="9050"/>
                  </a:lnTo>
                  <a:lnTo>
                    <a:pt x="126192" y="8458"/>
                  </a:lnTo>
                  <a:lnTo>
                    <a:pt x="131541" y="7217"/>
                  </a:lnTo>
                  <a:lnTo>
                    <a:pt x="136800" y="5543"/>
                  </a:lnTo>
                  <a:lnTo>
                    <a:pt x="142000" y="3581"/>
                  </a:lnTo>
                  <a:lnTo>
                    <a:pt x="147160" y="2272"/>
                  </a:lnTo>
                  <a:lnTo>
                    <a:pt x="152293" y="1400"/>
                  </a:lnTo>
                  <a:lnTo>
                    <a:pt x="161665" y="430"/>
                  </a:lnTo>
                  <a:lnTo>
                    <a:pt x="168654" y="0"/>
                  </a:lnTo>
                  <a:lnTo>
                    <a:pt x="173396" y="732"/>
                  </a:lnTo>
                  <a:lnTo>
                    <a:pt x="179097" y="2066"/>
                  </a:lnTo>
                  <a:lnTo>
                    <a:pt x="185437" y="3803"/>
                  </a:lnTo>
                  <a:lnTo>
                    <a:pt x="194741" y="5732"/>
                  </a:lnTo>
                  <a:lnTo>
                    <a:pt x="202545" y="6589"/>
                  </a:lnTo>
                  <a:lnTo>
                    <a:pt x="211657" y="6970"/>
                  </a:lnTo>
                  <a:lnTo>
                    <a:pt x="215612" y="7919"/>
                  </a:lnTo>
                  <a:lnTo>
                    <a:pt x="222262" y="11230"/>
                  </a:lnTo>
                  <a:lnTo>
                    <a:pt x="230298" y="15524"/>
                  </a:lnTo>
                  <a:lnTo>
                    <a:pt x="234812" y="17854"/>
                  </a:lnTo>
                  <a:lnTo>
                    <a:pt x="237821" y="20255"/>
                  </a:lnTo>
                  <a:lnTo>
                    <a:pt x="239827" y="22701"/>
                  </a:lnTo>
                  <a:lnTo>
                    <a:pt x="242903" y="27678"/>
                  </a:lnTo>
                  <a:lnTo>
                    <a:pt x="247092" y="32712"/>
                  </a:lnTo>
                  <a:lnTo>
                    <a:pt x="248548" y="35240"/>
                  </a:lnTo>
                  <a:lnTo>
                    <a:pt x="250166" y="40306"/>
                  </a:lnTo>
                  <a:lnTo>
                    <a:pt x="250885" y="45380"/>
                  </a:lnTo>
                  <a:lnTo>
                    <a:pt x="251203" y="50457"/>
                  </a:lnTo>
                  <a:lnTo>
                    <a:pt x="251346" y="55536"/>
                  </a:lnTo>
                  <a:lnTo>
                    <a:pt x="251426" y="67201"/>
                  </a:lnTo>
                  <a:lnTo>
                    <a:pt x="250590" y="70932"/>
                  </a:lnTo>
                  <a:lnTo>
                    <a:pt x="247404" y="77336"/>
                  </a:lnTo>
                  <a:lnTo>
                    <a:pt x="243166" y="85262"/>
                  </a:lnTo>
                  <a:lnTo>
                    <a:pt x="240850" y="89747"/>
                  </a:lnTo>
                  <a:lnTo>
                    <a:pt x="233762" y="96987"/>
                  </a:lnTo>
                  <a:lnTo>
                    <a:pt x="224967" y="103027"/>
                  </a:lnTo>
                  <a:lnTo>
                    <a:pt x="220252" y="105823"/>
                  </a:lnTo>
                  <a:lnTo>
                    <a:pt x="215414" y="108534"/>
                  </a:lnTo>
                  <a:lnTo>
                    <a:pt x="211342" y="112035"/>
                  </a:lnTo>
                  <a:lnTo>
                    <a:pt x="207781" y="116061"/>
                  </a:lnTo>
                  <a:lnTo>
                    <a:pt x="204561" y="120439"/>
                  </a:lnTo>
                  <a:lnTo>
                    <a:pt x="199874" y="125051"/>
                  </a:lnTo>
                  <a:lnTo>
                    <a:pt x="194209" y="129819"/>
                  </a:lnTo>
                  <a:lnTo>
                    <a:pt x="187892" y="134691"/>
                  </a:lnTo>
                  <a:lnTo>
                    <a:pt x="181988" y="138786"/>
                  </a:lnTo>
                  <a:lnTo>
                    <a:pt x="176359" y="142362"/>
                  </a:lnTo>
                  <a:lnTo>
                    <a:pt x="170913" y="145593"/>
                  </a:lnTo>
                  <a:lnTo>
                    <a:pt x="165588" y="149441"/>
                  </a:lnTo>
                  <a:lnTo>
                    <a:pt x="160345" y="153699"/>
                  </a:lnTo>
                  <a:lnTo>
                    <a:pt x="155157" y="158231"/>
                  </a:lnTo>
                  <a:lnTo>
                    <a:pt x="150004" y="162099"/>
                  </a:lnTo>
                  <a:lnTo>
                    <a:pt x="144876" y="165524"/>
                  </a:lnTo>
                  <a:lnTo>
                    <a:pt x="139763" y="168655"/>
                  </a:lnTo>
                  <a:lnTo>
                    <a:pt x="134662" y="171588"/>
                  </a:lnTo>
                  <a:lnTo>
                    <a:pt x="124478" y="177106"/>
                  </a:lnTo>
                  <a:lnTo>
                    <a:pt x="104143" y="187546"/>
                  </a:lnTo>
                  <a:lnTo>
                    <a:pt x="63500" y="207932"/>
                  </a:lnTo>
                  <a:lnTo>
                    <a:pt x="55597" y="213014"/>
                  </a:lnTo>
                  <a:lnTo>
                    <a:pt x="52304" y="215554"/>
                  </a:lnTo>
                  <a:lnTo>
                    <a:pt x="46388" y="218377"/>
                  </a:lnTo>
                  <a:lnTo>
                    <a:pt x="43625" y="219130"/>
                  </a:lnTo>
                  <a:lnTo>
                    <a:pt x="38298" y="222224"/>
                  </a:lnTo>
                  <a:lnTo>
                    <a:pt x="32024" y="227064"/>
                  </a:lnTo>
                  <a:lnTo>
                    <a:pt x="28908" y="227726"/>
                  </a:lnTo>
                  <a:lnTo>
                    <a:pt x="24054" y="228151"/>
                  </a:lnTo>
                  <a:lnTo>
                    <a:pt x="23657" y="229032"/>
                  </a:lnTo>
                  <a:lnTo>
                    <a:pt x="22862" y="235847"/>
                  </a:lnTo>
                  <a:lnTo>
                    <a:pt x="30950" y="231822"/>
                  </a:lnTo>
                  <a:lnTo>
                    <a:pt x="39437" y="229840"/>
                  </a:lnTo>
                  <a:lnTo>
                    <a:pt x="44072" y="229312"/>
                  </a:lnTo>
                  <a:lnTo>
                    <a:pt x="49702" y="228960"/>
                  </a:lnTo>
                  <a:lnTo>
                    <a:pt x="62729" y="228568"/>
                  </a:lnTo>
                  <a:lnTo>
                    <a:pt x="102789" y="228283"/>
                  </a:lnTo>
                  <a:lnTo>
                    <a:pt x="107472" y="227427"/>
                  </a:lnTo>
                  <a:lnTo>
                    <a:pt x="114935" y="224218"/>
                  </a:lnTo>
                  <a:lnTo>
                    <a:pt x="119802" y="223024"/>
                  </a:lnTo>
                  <a:lnTo>
                    <a:pt x="125588" y="222228"/>
                  </a:lnTo>
                  <a:lnTo>
                    <a:pt x="131985" y="221697"/>
                  </a:lnTo>
                  <a:lnTo>
                    <a:pt x="137943" y="221343"/>
                  </a:lnTo>
                  <a:lnTo>
                    <a:pt x="149079" y="220950"/>
                  </a:lnTo>
                  <a:lnTo>
                    <a:pt x="164868" y="220728"/>
                  </a:lnTo>
                  <a:lnTo>
                    <a:pt x="304800" y="22063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41"/>
            <p:cNvSpPr/>
            <p:nvPr/>
          </p:nvSpPr>
          <p:spPr>
            <a:xfrm>
              <a:off x="4076711" y="3825240"/>
              <a:ext cx="403850" cy="137161"/>
            </a:xfrm>
            <a:custGeom>
              <a:avLst/>
              <a:gdLst/>
              <a:ahLst/>
              <a:cxnLst/>
              <a:rect l="0" t="0" r="0" b="0"/>
              <a:pathLst>
                <a:path w="403850" h="137161">
                  <a:moveTo>
                    <a:pt x="91429" y="0"/>
                  </a:moveTo>
                  <a:lnTo>
                    <a:pt x="91429" y="7306"/>
                  </a:lnTo>
                  <a:lnTo>
                    <a:pt x="87384" y="11572"/>
                  </a:lnTo>
                  <a:lnTo>
                    <a:pt x="84868" y="14153"/>
                  </a:lnTo>
                  <a:lnTo>
                    <a:pt x="84280" y="17015"/>
                  </a:lnTo>
                  <a:lnTo>
                    <a:pt x="84123" y="18963"/>
                  </a:lnTo>
                  <a:lnTo>
                    <a:pt x="83172" y="21109"/>
                  </a:lnTo>
                  <a:lnTo>
                    <a:pt x="81691" y="23386"/>
                  </a:lnTo>
                  <a:lnTo>
                    <a:pt x="77276" y="29079"/>
                  </a:lnTo>
                  <a:lnTo>
                    <a:pt x="74415" y="32115"/>
                  </a:lnTo>
                  <a:lnTo>
                    <a:pt x="72466" y="34110"/>
                  </a:lnTo>
                  <a:lnTo>
                    <a:pt x="71167" y="36287"/>
                  </a:lnTo>
                  <a:lnTo>
                    <a:pt x="70301" y="38585"/>
                  </a:lnTo>
                  <a:lnTo>
                    <a:pt x="69723" y="40963"/>
                  </a:lnTo>
                  <a:lnTo>
                    <a:pt x="68492" y="43396"/>
                  </a:lnTo>
                  <a:lnTo>
                    <a:pt x="66824" y="45864"/>
                  </a:lnTo>
                  <a:lnTo>
                    <a:pt x="64866" y="48356"/>
                  </a:lnTo>
                  <a:lnTo>
                    <a:pt x="61867" y="51711"/>
                  </a:lnTo>
                  <a:lnTo>
                    <a:pt x="54019" y="59953"/>
                  </a:lnTo>
                  <a:lnTo>
                    <a:pt x="44127" y="70069"/>
                  </a:lnTo>
                  <a:lnTo>
                    <a:pt x="42114" y="72960"/>
                  </a:lnTo>
                  <a:lnTo>
                    <a:pt x="40772" y="75733"/>
                  </a:lnTo>
                  <a:lnTo>
                    <a:pt x="39878" y="78429"/>
                  </a:lnTo>
                  <a:lnTo>
                    <a:pt x="38435" y="81072"/>
                  </a:lnTo>
                  <a:lnTo>
                    <a:pt x="36626" y="83681"/>
                  </a:lnTo>
                  <a:lnTo>
                    <a:pt x="34574" y="86268"/>
                  </a:lnTo>
                  <a:lnTo>
                    <a:pt x="32359" y="87992"/>
                  </a:lnTo>
                  <a:lnTo>
                    <a:pt x="30036" y="89141"/>
                  </a:lnTo>
                  <a:lnTo>
                    <a:pt x="27641" y="89907"/>
                  </a:lnTo>
                  <a:lnTo>
                    <a:pt x="22721" y="93017"/>
                  </a:lnTo>
                  <a:lnTo>
                    <a:pt x="20223" y="95031"/>
                  </a:lnTo>
                  <a:lnTo>
                    <a:pt x="18559" y="97221"/>
                  </a:lnTo>
                  <a:lnTo>
                    <a:pt x="17448" y="99527"/>
                  </a:lnTo>
                  <a:lnTo>
                    <a:pt x="16709" y="101911"/>
                  </a:lnTo>
                  <a:lnTo>
                    <a:pt x="15369" y="103501"/>
                  </a:lnTo>
                  <a:lnTo>
                    <a:pt x="13629" y="104561"/>
                  </a:lnTo>
                  <a:lnTo>
                    <a:pt x="11622" y="105267"/>
                  </a:lnTo>
                  <a:lnTo>
                    <a:pt x="7135" y="108310"/>
                  </a:lnTo>
                  <a:lnTo>
                    <a:pt x="44" y="114254"/>
                  </a:lnTo>
                  <a:lnTo>
                    <a:pt x="0" y="114291"/>
                  </a:lnTo>
                  <a:lnTo>
                    <a:pt x="266689" y="114300"/>
                  </a:lnTo>
                  <a:lnTo>
                    <a:pt x="274309" y="115147"/>
                  </a:lnTo>
                  <a:lnTo>
                    <a:pt x="281929" y="116558"/>
                  </a:lnTo>
                  <a:lnTo>
                    <a:pt x="289549" y="118345"/>
                  </a:lnTo>
                  <a:lnTo>
                    <a:pt x="297169" y="119537"/>
                  </a:lnTo>
                  <a:lnTo>
                    <a:pt x="304789" y="120331"/>
                  </a:lnTo>
                  <a:lnTo>
                    <a:pt x="312409" y="120861"/>
                  </a:lnTo>
                  <a:lnTo>
                    <a:pt x="319182" y="121214"/>
                  </a:lnTo>
                  <a:lnTo>
                    <a:pt x="331224" y="121606"/>
                  </a:lnTo>
                  <a:lnTo>
                    <a:pt x="365592" y="121893"/>
                  </a:lnTo>
                  <a:lnTo>
                    <a:pt x="379155" y="121912"/>
                  </a:lnTo>
                  <a:lnTo>
                    <a:pt x="383153" y="122761"/>
                  </a:lnTo>
                  <a:lnTo>
                    <a:pt x="392825" y="127155"/>
                  </a:lnTo>
                  <a:lnTo>
                    <a:pt x="403707" y="129513"/>
                  </a:lnTo>
                  <a:lnTo>
                    <a:pt x="403806" y="133577"/>
                  </a:lnTo>
                  <a:lnTo>
                    <a:pt x="403849" y="1371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42"/>
            <p:cNvSpPr/>
            <p:nvPr/>
          </p:nvSpPr>
          <p:spPr>
            <a:xfrm>
              <a:off x="4297680" y="3817620"/>
              <a:ext cx="30168" cy="281941"/>
            </a:xfrm>
            <a:custGeom>
              <a:avLst/>
              <a:gdLst/>
              <a:ahLst/>
              <a:cxnLst/>
              <a:rect l="0" t="0" r="0" b="0"/>
              <a:pathLst>
                <a:path w="30168" h="281941">
                  <a:moveTo>
                    <a:pt x="22860" y="0"/>
                  </a:moveTo>
                  <a:lnTo>
                    <a:pt x="26905" y="0"/>
                  </a:lnTo>
                  <a:lnTo>
                    <a:pt x="27250" y="847"/>
                  </a:lnTo>
                  <a:lnTo>
                    <a:pt x="26633" y="2258"/>
                  </a:lnTo>
                  <a:lnTo>
                    <a:pt x="23605" y="6561"/>
                  </a:lnTo>
                  <a:lnTo>
                    <a:pt x="23191" y="9407"/>
                  </a:lnTo>
                  <a:lnTo>
                    <a:pt x="22925" y="18133"/>
                  </a:lnTo>
                  <a:lnTo>
                    <a:pt x="23750" y="21402"/>
                  </a:lnTo>
                  <a:lnTo>
                    <a:pt x="25147" y="25275"/>
                  </a:lnTo>
                  <a:lnTo>
                    <a:pt x="26925" y="29550"/>
                  </a:lnTo>
                  <a:lnTo>
                    <a:pt x="28110" y="34093"/>
                  </a:lnTo>
                  <a:lnTo>
                    <a:pt x="28900" y="38816"/>
                  </a:lnTo>
                  <a:lnTo>
                    <a:pt x="29427" y="43657"/>
                  </a:lnTo>
                  <a:lnTo>
                    <a:pt x="29778" y="48579"/>
                  </a:lnTo>
                  <a:lnTo>
                    <a:pt x="30012" y="53553"/>
                  </a:lnTo>
                  <a:lnTo>
                    <a:pt x="30167" y="58562"/>
                  </a:lnTo>
                  <a:lnTo>
                    <a:pt x="29425" y="62748"/>
                  </a:lnTo>
                  <a:lnTo>
                    <a:pt x="28083" y="66386"/>
                  </a:lnTo>
                  <a:lnTo>
                    <a:pt x="26342" y="69657"/>
                  </a:lnTo>
                  <a:lnTo>
                    <a:pt x="25182" y="74378"/>
                  </a:lnTo>
                  <a:lnTo>
                    <a:pt x="24408" y="80065"/>
                  </a:lnTo>
                  <a:lnTo>
                    <a:pt x="23892" y="86397"/>
                  </a:lnTo>
                  <a:lnTo>
                    <a:pt x="22702" y="92311"/>
                  </a:lnTo>
                  <a:lnTo>
                    <a:pt x="21061" y="97948"/>
                  </a:lnTo>
                  <a:lnTo>
                    <a:pt x="19120" y="103398"/>
                  </a:lnTo>
                  <a:lnTo>
                    <a:pt x="17827" y="108726"/>
                  </a:lnTo>
                  <a:lnTo>
                    <a:pt x="16964" y="113971"/>
                  </a:lnTo>
                  <a:lnTo>
                    <a:pt x="16390" y="119160"/>
                  </a:lnTo>
                  <a:lnTo>
                    <a:pt x="16006" y="125160"/>
                  </a:lnTo>
                  <a:lnTo>
                    <a:pt x="15751" y="131700"/>
                  </a:lnTo>
                  <a:lnTo>
                    <a:pt x="15391" y="150783"/>
                  </a:lnTo>
                  <a:lnTo>
                    <a:pt x="15340" y="156402"/>
                  </a:lnTo>
                  <a:lnTo>
                    <a:pt x="14460" y="161841"/>
                  </a:lnTo>
                  <a:lnTo>
                    <a:pt x="13027" y="167161"/>
                  </a:lnTo>
                  <a:lnTo>
                    <a:pt x="11224" y="172401"/>
                  </a:lnTo>
                  <a:lnTo>
                    <a:pt x="10023" y="177587"/>
                  </a:lnTo>
                  <a:lnTo>
                    <a:pt x="9222" y="182738"/>
                  </a:lnTo>
                  <a:lnTo>
                    <a:pt x="8688" y="187865"/>
                  </a:lnTo>
                  <a:lnTo>
                    <a:pt x="8332" y="192977"/>
                  </a:lnTo>
                  <a:lnTo>
                    <a:pt x="8094" y="198078"/>
                  </a:lnTo>
                  <a:lnTo>
                    <a:pt x="7936" y="203172"/>
                  </a:lnTo>
                  <a:lnTo>
                    <a:pt x="6984" y="208261"/>
                  </a:lnTo>
                  <a:lnTo>
                    <a:pt x="5503" y="213348"/>
                  </a:lnTo>
                  <a:lnTo>
                    <a:pt x="3669" y="218432"/>
                  </a:lnTo>
                  <a:lnTo>
                    <a:pt x="2446" y="223514"/>
                  </a:lnTo>
                  <a:lnTo>
                    <a:pt x="1630" y="228597"/>
                  </a:lnTo>
                  <a:lnTo>
                    <a:pt x="1087" y="233678"/>
                  </a:lnTo>
                  <a:lnTo>
                    <a:pt x="483" y="241581"/>
                  </a:lnTo>
                  <a:lnTo>
                    <a:pt x="215" y="247916"/>
                  </a:lnTo>
                  <a:lnTo>
                    <a:pt x="64" y="256243"/>
                  </a:lnTo>
                  <a:lnTo>
                    <a:pt x="0" y="2819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43"/>
            <p:cNvSpPr/>
            <p:nvPr/>
          </p:nvSpPr>
          <p:spPr>
            <a:xfrm>
              <a:off x="4069080" y="3467101"/>
              <a:ext cx="247911" cy="259080"/>
            </a:xfrm>
            <a:custGeom>
              <a:avLst/>
              <a:gdLst/>
              <a:ahLst/>
              <a:cxnLst/>
              <a:rect l="0" t="0" r="0" b="0"/>
              <a:pathLst>
                <a:path w="247911" h="259080">
                  <a:moveTo>
                    <a:pt x="0" y="15239"/>
                  </a:moveTo>
                  <a:lnTo>
                    <a:pt x="4045" y="11194"/>
                  </a:lnTo>
                  <a:lnTo>
                    <a:pt x="6083" y="10003"/>
                  </a:lnTo>
                  <a:lnTo>
                    <a:pt x="10606" y="8678"/>
                  </a:lnTo>
                  <a:lnTo>
                    <a:pt x="17912" y="7933"/>
                  </a:lnTo>
                  <a:lnTo>
                    <a:pt x="25439" y="7712"/>
                  </a:lnTo>
                  <a:lnTo>
                    <a:pt x="32756" y="5403"/>
                  </a:lnTo>
                  <a:lnTo>
                    <a:pt x="37077" y="3601"/>
                  </a:lnTo>
                  <a:lnTo>
                    <a:pt x="41650" y="2401"/>
                  </a:lnTo>
                  <a:lnTo>
                    <a:pt x="46394" y="1600"/>
                  </a:lnTo>
                  <a:lnTo>
                    <a:pt x="51250" y="1066"/>
                  </a:lnTo>
                  <a:lnTo>
                    <a:pt x="56180" y="711"/>
                  </a:lnTo>
                  <a:lnTo>
                    <a:pt x="61160" y="473"/>
                  </a:lnTo>
                  <a:lnTo>
                    <a:pt x="71209" y="210"/>
                  </a:lnTo>
                  <a:lnTo>
                    <a:pt x="153813" y="0"/>
                  </a:lnTo>
                  <a:lnTo>
                    <a:pt x="159268" y="846"/>
                  </a:lnTo>
                  <a:lnTo>
                    <a:pt x="163752" y="2257"/>
                  </a:lnTo>
                  <a:lnTo>
                    <a:pt x="171839" y="6083"/>
                  </a:lnTo>
                  <a:lnTo>
                    <a:pt x="181077" y="10605"/>
                  </a:lnTo>
                  <a:lnTo>
                    <a:pt x="188570" y="13179"/>
                  </a:lnTo>
                  <a:lnTo>
                    <a:pt x="195569" y="15170"/>
                  </a:lnTo>
                  <a:lnTo>
                    <a:pt x="199806" y="16886"/>
                  </a:lnTo>
                  <a:lnTo>
                    <a:pt x="204324" y="18877"/>
                  </a:lnTo>
                  <a:lnTo>
                    <a:pt x="211602" y="23348"/>
                  </a:lnTo>
                  <a:lnTo>
                    <a:pt x="217658" y="28156"/>
                  </a:lnTo>
                  <a:lnTo>
                    <a:pt x="223172" y="33115"/>
                  </a:lnTo>
                  <a:lnTo>
                    <a:pt x="224982" y="35624"/>
                  </a:lnTo>
                  <a:lnTo>
                    <a:pt x="228374" y="43198"/>
                  </a:lnTo>
                  <a:lnTo>
                    <a:pt x="232169" y="48268"/>
                  </a:lnTo>
                  <a:lnTo>
                    <a:pt x="232672" y="50805"/>
                  </a:lnTo>
                  <a:lnTo>
                    <a:pt x="232161" y="53343"/>
                  </a:lnTo>
                  <a:lnTo>
                    <a:pt x="230183" y="58421"/>
                  </a:lnTo>
                  <a:lnTo>
                    <a:pt x="229304" y="63500"/>
                  </a:lnTo>
                  <a:lnTo>
                    <a:pt x="228222" y="66040"/>
                  </a:lnTo>
                  <a:lnTo>
                    <a:pt x="222656" y="73659"/>
                  </a:lnTo>
                  <a:lnTo>
                    <a:pt x="218056" y="78739"/>
                  </a:lnTo>
                  <a:lnTo>
                    <a:pt x="210931" y="83819"/>
                  </a:lnTo>
                  <a:lnTo>
                    <a:pt x="206661" y="86359"/>
                  </a:lnTo>
                  <a:lnTo>
                    <a:pt x="202121" y="88899"/>
                  </a:lnTo>
                  <a:lnTo>
                    <a:pt x="192560" y="93979"/>
                  </a:lnTo>
                  <a:lnTo>
                    <a:pt x="177658" y="101599"/>
                  </a:lnTo>
                  <a:lnTo>
                    <a:pt x="171778" y="104139"/>
                  </a:lnTo>
                  <a:lnTo>
                    <a:pt x="165319" y="106679"/>
                  </a:lnTo>
                  <a:lnTo>
                    <a:pt x="158473" y="109219"/>
                  </a:lnTo>
                  <a:lnTo>
                    <a:pt x="152215" y="111759"/>
                  </a:lnTo>
                  <a:lnTo>
                    <a:pt x="146350" y="114299"/>
                  </a:lnTo>
                  <a:lnTo>
                    <a:pt x="140747" y="116839"/>
                  </a:lnTo>
                  <a:lnTo>
                    <a:pt x="135318" y="118532"/>
                  </a:lnTo>
                  <a:lnTo>
                    <a:pt x="130005" y="119661"/>
                  </a:lnTo>
                  <a:lnTo>
                    <a:pt x="124770" y="120414"/>
                  </a:lnTo>
                  <a:lnTo>
                    <a:pt x="119587" y="120916"/>
                  </a:lnTo>
                  <a:lnTo>
                    <a:pt x="114438" y="121250"/>
                  </a:lnTo>
                  <a:lnTo>
                    <a:pt x="109311" y="121473"/>
                  </a:lnTo>
                  <a:lnTo>
                    <a:pt x="105895" y="122468"/>
                  </a:lnTo>
                  <a:lnTo>
                    <a:pt x="103616" y="123979"/>
                  </a:lnTo>
                  <a:lnTo>
                    <a:pt x="102098" y="125832"/>
                  </a:lnTo>
                  <a:lnTo>
                    <a:pt x="100238" y="127068"/>
                  </a:lnTo>
                  <a:lnTo>
                    <a:pt x="95915" y="128441"/>
                  </a:lnTo>
                  <a:lnTo>
                    <a:pt x="88721" y="129214"/>
                  </a:lnTo>
                  <a:lnTo>
                    <a:pt x="84250" y="129510"/>
                  </a:lnTo>
                  <a:lnTo>
                    <a:pt x="123977" y="129539"/>
                  </a:lnTo>
                  <a:lnTo>
                    <a:pt x="131758" y="130386"/>
                  </a:lnTo>
                  <a:lnTo>
                    <a:pt x="140332" y="131797"/>
                  </a:lnTo>
                  <a:lnTo>
                    <a:pt x="149435" y="133584"/>
                  </a:lnTo>
                  <a:lnTo>
                    <a:pt x="157197" y="135623"/>
                  </a:lnTo>
                  <a:lnTo>
                    <a:pt x="164064" y="137828"/>
                  </a:lnTo>
                  <a:lnTo>
                    <a:pt x="170336" y="140145"/>
                  </a:lnTo>
                  <a:lnTo>
                    <a:pt x="177058" y="141690"/>
                  </a:lnTo>
                  <a:lnTo>
                    <a:pt x="184079" y="142719"/>
                  </a:lnTo>
                  <a:lnTo>
                    <a:pt x="191299" y="143406"/>
                  </a:lnTo>
                  <a:lnTo>
                    <a:pt x="196959" y="144710"/>
                  </a:lnTo>
                  <a:lnTo>
                    <a:pt x="201579" y="146426"/>
                  </a:lnTo>
                  <a:lnTo>
                    <a:pt x="219123" y="155264"/>
                  </a:lnTo>
                  <a:lnTo>
                    <a:pt x="226645" y="160164"/>
                  </a:lnTo>
                  <a:lnTo>
                    <a:pt x="232811" y="165163"/>
                  </a:lnTo>
                  <a:lnTo>
                    <a:pt x="238373" y="170208"/>
                  </a:lnTo>
                  <a:lnTo>
                    <a:pt x="240196" y="172738"/>
                  </a:lnTo>
                  <a:lnTo>
                    <a:pt x="243607" y="180345"/>
                  </a:lnTo>
                  <a:lnTo>
                    <a:pt x="247405" y="185421"/>
                  </a:lnTo>
                  <a:lnTo>
                    <a:pt x="247910" y="187960"/>
                  </a:lnTo>
                  <a:lnTo>
                    <a:pt x="247400" y="190500"/>
                  </a:lnTo>
                  <a:lnTo>
                    <a:pt x="246213" y="193040"/>
                  </a:lnTo>
                  <a:lnTo>
                    <a:pt x="244895" y="200377"/>
                  </a:lnTo>
                  <a:lnTo>
                    <a:pt x="244543" y="204705"/>
                  </a:lnTo>
                  <a:lnTo>
                    <a:pt x="242615" y="208436"/>
                  </a:lnTo>
                  <a:lnTo>
                    <a:pt x="235958" y="214840"/>
                  </a:lnTo>
                  <a:lnTo>
                    <a:pt x="229613" y="220508"/>
                  </a:lnTo>
                  <a:lnTo>
                    <a:pt x="226735" y="223205"/>
                  </a:lnTo>
                  <a:lnTo>
                    <a:pt x="222277" y="225850"/>
                  </a:lnTo>
                  <a:lnTo>
                    <a:pt x="216764" y="228459"/>
                  </a:lnTo>
                  <a:lnTo>
                    <a:pt x="210549" y="231046"/>
                  </a:lnTo>
                  <a:lnTo>
                    <a:pt x="204713" y="233617"/>
                  </a:lnTo>
                  <a:lnTo>
                    <a:pt x="193713" y="238731"/>
                  </a:lnTo>
                  <a:lnTo>
                    <a:pt x="187561" y="240434"/>
                  </a:lnTo>
                  <a:lnTo>
                    <a:pt x="180921" y="241569"/>
                  </a:lnTo>
                  <a:lnTo>
                    <a:pt x="173954" y="242326"/>
                  </a:lnTo>
                  <a:lnTo>
                    <a:pt x="166769" y="243677"/>
                  </a:lnTo>
                  <a:lnTo>
                    <a:pt x="159439" y="245424"/>
                  </a:lnTo>
                  <a:lnTo>
                    <a:pt x="152013" y="247436"/>
                  </a:lnTo>
                  <a:lnTo>
                    <a:pt x="143676" y="248777"/>
                  </a:lnTo>
                  <a:lnTo>
                    <a:pt x="134730" y="249671"/>
                  </a:lnTo>
                  <a:lnTo>
                    <a:pt x="125380" y="250267"/>
                  </a:lnTo>
                  <a:lnTo>
                    <a:pt x="117453" y="251511"/>
                  </a:lnTo>
                  <a:lnTo>
                    <a:pt x="110476" y="253187"/>
                  </a:lnTo>
                  <a:lnTo>
                    <a:pt x="104130" y="255151"/>
                  </a:lnTo>
                  <a:lnTo>
                    <a:pt x="98207" y="256460"/>
                  </a:lnTo>
                  <a:lnTo>
                    <a:pt x="92564" y="257333"/>
                  </a:lnTo>
                  <a:lnTo>
                    <a:pt x="87110" y="257915"/>
                  </a:lnTo>
                  <a:lnTo>
                    <a:pt x="81780" y="258303"/>
                  </a:lnTo>
                  <a:lnTo>
                    <a:pt x="76533" y="258562"/>
                  </a:lnTo>
                  <a:lnTo>
                    <a:pt x="66188" y="258849"/>
                  </a:lnTo>
                  <a:lnTo>
                    <a:pt x="38362" y="259079"/>
                  </a:lnTo>
                  <a:lnTo>
                    <a:pt x="38134" y="259079"/>
                  </a:lnTo>
                  <a:lnTo>
                    <a:pt x="45720" y="25907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44"/>
            <p:cNvSpPr/>
            <p:nvPr/>
          </p:nvSpPr>
          <p:spPr>
            <a:xfrm>
              <a:off x="4053841" y="4183380"/>
              <a:ext cx="281940" cy="15241"/>
            </a:xfrm>
            <a:custGeom>
              <a:avLst/>
              <a:gdLst/>
              <a:ahLst/>
              <a:cxnLst/>
              <a:rect l="0" t="0" r="0" b="0"/>
              <a:pathLst>
                <a:path w="281940" h="15241">
                  <a:moveTo>
                    <a:pt x="0" y="0"/>
                  </a:moveTo>
                  <a:lnTo>
                    <a:pt x="194102" y="0"/>
                  </a:lnTo>
                  <a:lnTo>
                    <a:pt x="200521" y="846"/>
                  </a:lnTo>
                  <a:lnTo>
                    <a:pt x="207341" y="2258"/>
                  </a:lnTo>
                  <a:lnTo>
                    <a:pt x="214427" y="4045"/>
                  </a:lnTo>
                  <a:lnTo>
                    <a:pt x="220845" y="5237"/>
                  </a:lnTo>
                  <a:lnTo>
                    <a:pt x="226816" y="6032"/>
                  </a:lnTo>
                  <a:lnTo>
                    <a:pt x="232490" y="6562"/>
                  </a:lnTo>
                  <a:lnTo>
                    <a:pt x="237966" y="6914"/>
                  </a:lnTo>
                  <a:lnTo>
                    <a:pt x="243311" y="7150"/>
                  </a:lnTo>
                  <a:lnTo>
                    <a:pt x="253764" y="7411"/>
                  </a:lnTo>
                  <a:lnTo>
                    <a:pt x="264054" y="7527"/>
                  </a:lnTo>
                  <a:lnTo>
                    <a:pt x="268323" y="8405"/>
                  </a:lnTo>
                  <a:lnTo>
                    <a:pt x="272015" y="9837"/>
                  </a:lnTo>
                  <a:lnTo>
                    <a:pt x="281939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45"/>
            <p:cNvSpPr/>
            <p:nvPr/>
          </p:nvSpPr>
          <p:spPr>
            <a:xfrm>
              <a:off x="4008120" y="4198620"/>
              <a:ext cx="327112" cy="251449"/>
            </a:xfrm>
            <a:custGeom>
              <a:avLst/>
              <a:gdLst/>
              <a:ahLst/>
              <a:cxnLst/>
              <a:rect l="0" t="0" r="0" b="0"/>
              <a:pathLst>
                <a:path w="327112" h="251449">
                  <a:moveTo>
                    <a:pt x="22860" y="0"/>
                  </a:moveTo>
                  <a:lnTo>
                    <a:pt x="22860" y="4045"/>
                  </a:lnTo>
                  <a:lnTo>
                    <a:pt x="22013" y="6084"/>
                  </a:lnTo>
                  <a:lnTo>
                    <a:pt x="16299" y="13867"/>
                  </a:lnTo>
                  <a:lnTo>
                    <a:pt x="15711" y="16888"/>
                  </a:lnTo>
                  <a:lnTo>
                    <a:pt x="15554" y="18878"/>
                  </a:lnTo>
                  <a:lnTo>
                    <a:pt x="14603" y="21053"/>
                  </a:lnTo>
                  <a:lnTo>
                    <a:pt x="11288" y="25726"/>
                  </a:lnTo>
                  <a:lnTo>
                    <a:pt x="10065" y="29004"/>
                  </a:lnTo>
                  <a:lnTo>
                    <a:pt x="9250" y="32882"/>
                  </a:lnTo>
                  <a:lnTo>
                    <a:pt x="8707" y="37162"/>
                  </a:lnTo>
                  <a:lnTo>
                    <a:pt x="8103" y="44175"/>
                  </a:lnTo>
                  <a:lnTo>
                    <a:pt x="7942" y="47229"/>
                  </a:lnTo>
                  <a:lnTo>
                    <a:pt x="6988" y="50113"/>
                  </a:lnTo>
                  <a:lnTo>
                    <a:pt x="3670" y="55575"/>
                  </a:lnTo>
                  <a:lnTo>
                    <a:pt x="1632" y="60825"/>
                  </a:lnTo>
                  <a:lnTo>
                    <a:pt x="215" y="68406"/>
                  </a:lnTo>
                  <a:lnTo>
                    <a:pt x="19" y="76251"/>
                  </a:lnTo>
                  <a:lnTo>
                    <a:pt x="0" y="83811"/>
                  </a:lnTo>
                  <a:lnTo>
                    <a:pt x="4045" y="83817"/>
                  </a:lnTo>
                  <a:lnTo>
                    <a:pt x="5237" y="82972"/>
                  </a:lnTo>
                  <a:lnTo>
                    <a:pt x="6032" y="81561"/>
                  </a:lnTo>
                  <a:lnTo>
                    <a:pt x="6561" y="79775"/>
                  </a:lnTo>
                  <a:lnTo>
                    <a:pt x="7760" y="78583"/>
                  </a:lnTo>
                  <a:lnTo>
                    <a:pt x="9408" y="77789"/>
                  </a:lnTo>
                  <a:lnTo>
                    <a:pt x="14341" y="76059"/>
                  </a:lnTo>
                  <a:lnTo>
                    <a:pt x="22178" y="72469"/>
                  </a:lnTo>
                  <a:lnTo>
                    <a:pt x="29048" y="70309"/>
                  </a:lnTo>
                  <a:lnTo>
                    <a:pt x="35771" y="68502"/>
                  </a:lnTo>
                  <a:lnTo>
                    <a:pt x="44403" y="64876"/>
                  </a:lnTo>
                  <a:lnTo>
                    <a:pt x="53883" y="62701"/>
                  </a:lnTo>
                  <a:lnTo>
                    <a:pt x="63741" y="60887"/>
                  </a:lnTo>
                  <a:lnTo>
                    <a:pt x="73767" y="57259"/>
                  </a:lnTo>
                  <a:lnTo>
                    <a:pt x="83867" y="55082"/>
                  </a:lnTo>
                  <a:lnTo>
                    <a:pt x="88932" y="54502"/>
                  </a:lnTo>
                  <a:lnTo>
                    <a:pt x="94848" y="54114"/>
                  </a:lnTo>
                  <a:lnTo>
                    <a:pt x="101331" y="53856"/>
                  </a:lnTo>
                  <a:lnTo>
                    <a:pt x="120336" y="53493"/>
                  </a:lnTo>
                  <a:lnTo>
                    <a:pt x="145973" y="53370"/>
                  </a:lnTo>
                  <a:lnTo>
                    <a:pt x="152349" y="54207"/>
                  </a:lnTo>
                  <a:lnTo>
                    <a:pt x="158292" y="55612"/>
                  </a:lnTo>
                  <a:lnTo>
                    <a:pt x="184044" y="63949"/>
                  </a:lnTo>
                  <a:lnTo>
                    <a:pt x="191276" y="65493"/>
                  </a:lnTo>
                  <a:lnTo>
                    <a:pt x="198637" y="66522"/>
                  </a:lnTo>
                  <a:lnTo>
                    <a:pt x="206085" y="67208"/>
                  </a:lnTo>
                  <a:lnTo>
                    <a:pt x="212743" y="69359"/>
                  </a:lnTo>
                  <a:lnTo>
                    <a:pt x="218875" y="72486"/>
                  </a:lnTo>
                  <a:lnTo>
                    <a:pt x="224657" y="76264"/>
                  </a:lnTo>
                  <a:lnTo>
                    <a:pt x="230205" y="79629"/>
                  </a:lnTo>
                  <a:lnTo>
                    <a:pt x="235597" y="82720"/>
                  </a:lnTo>
                  <a:lnTo>
                    <a:pt x="240885" y="85627"/>
                  </a:lnTo>
                  <a:lnTo>
                    <a:pt x="246949" y="88411"/>
                  </a:lnTo>
                  <a:lnTo>
                    <a:pt x="253534" y="91114"/>
                  </a:lnTo>
                  <a:lnTo>
                    <a:pt x="260462" y="93763"/>
                  </a:lnTo>
                  <a:lnTo>
                    <a:pt x="265928" y="97222"/>
                  </a:lnTo>
                  <a:lnTo>
                    <a:pt x="270419" y="101221"/>
                  </a:lnTo>
                  <a:lnTo>
                    <a:pt x="274259" y="105581"/>
                  </a:lnTo>
                  <a:lnTo>
                    <a:pt x="278513" y="110181"/>
                  </a:lnTo>
                  <a:lnTo>
                    <a:pt x="287755" y="119807"/>
                  </a:lnTo>
                  <a:lnTo>
                    <a:pt x="291743" y="124744"/>
                  </a:lnTo>
                  <a:lnTo>
                    <a:pt x="295249" y="129730"/>
                  </a:lnTo>
                  <a:lnTo>
                    <a:pt x="298433" y="134747"/>
                  </a:lnTo>
                  <a:lnTo>
                    <a:pt x="306485" y="142579"/>
                  </a:lnTo>
                  <a:lnTo>
                    <a:pt x="311004" y="145852"/>
                  </a:lnTo>
                  <a:lnTo>
                    <a:pt x="314863" y="150575"/>
                  </a:lnTo>
                  <a:lnTo>
                    <a:pt x="318282" y="156263"/>
                  </a:lnTo>
                  <a:lnTo>
                    <a:pt x="321408" y="162596"/>
                  </a:lnTo>
                  <a:lnTo>
                    <a:pt x="323492" y="168510"/>
                  </a:lnTo>
                  <a:lnTo>
                    <a:pt x="324881" y="174147"/>
                  </a:lnTo>
                  <a:lnTo>
                    <a:pt x="325808" y="179598"/>
                  </a:lnTo>
                  <a:lnTo>
                    <a:pt x="326425" y="184078"/>
                  </a:lnTo>
                  <a:lnTo>
                    <a:pt x="327111" y="191315"/>
                  </a:lnTo>
                  <a:lnTo>
                    <a:pt x="326448" y="195277"/>
                  </a:lnTo>
                  <a:lnTo>
                    <a:pt x="325159" y="199611"/>
                  </a:lnTo>
                  <a:lnTo>
                    <a:pt x="323452" y="204194"/>
                  </a:lnTo>
                  <a:lnTo>
                    <a:pt x="319298" y="211544"/>
                  </a:lnTo>
                  <a:lnTo>
                    <a:pt x="313784" y="218480"/>
                  </a:lnTo>
                  <a:lnTo>
                    <a:pt x="309943" y="222700"/>
                  </a:lnTo>
                  <a:lnTo>
                    <a:pt x="305689" y="227207"/>
                  </a:lnTo>
                  <a:lnTo>
                    <a:pt x="296446" y="234472"/>
                  </a:lnTo>
                  <a:lnTo>
                    <a:pt x="291611" y="237594"/>
                  </a:lnTo>
                  <a:lnTo>
                    <a:pt x="285847" y="240523"/>
                  </a:lnTo>
                  <a:lnTo>
                    <a:pt x="279464" y="243322"/>
                  </a:lnTo>
                  <a:lnTo>
                    <a:pt x="272670" y="246035"/>
                  </a:lnTo>
                  <a:lnTo>
                    <a:pt x="265599" y="247843"/>
                  </a:lnTo>
                  <a:lnTo>
                    <a:pt x="258347" y="249048"/>
                  </a:lnTo>
                  <a:lnTo>
                    <a:pt x="250971" y="249852"/>
                  </a:lnTo>
                  <a:lnTo>
                    <a:pt x="243514" y="250388"/>
                  </a:lnTo>
                  <a:lnTo>
                    <a:pt x="236002" y="250746"/>
                  </a:lnTo>
                  <a:lnTo>
                    <a:pt x="220037" y="251143"/>
                  </a:lnTo>
                  <a:lnTo>
                    <a:pt x="152711" y="251448"/>
                  </a:lnTo>
                  <a:lnTo>
                    <a:pt x="144987" y="250605"/>
                  </a:lnTo>
                  <a:lnTo>
                    <a:pt x="137298" y="249196"/>
                  </a:lnTo>
                  <a:lnTo>
                    <a:pt x="129632" y="247411"/>
                  </a:lnTo>
                  <a:lnTo>
                    <a:pt x="121981" y="246221"/>
                  </a:lnTo>
                  <a:lnTo>
                    <a:pt x="114341" y="245427"/>
                  </a:lnTo>
                  <a:lnTo>
                    <a:pt x="106708" y="244898"/>
                  </a:lnTo>
                  <a:lnTo>
                    <a:pt x="99925" y="243699"/>
                  </a:lnTo>
                  <a:lnTo>
                    <a:pt x="93710" y="242052"/>
                  </a:lnTo>
                  <a:lnTo>
                    <a:pt x="87873" y="240108"/>
                  </a:lnTo>
                  <a:lnTo>
                    <a:pt x="79131" y="237948"/>
                  </a:lnTo>
                  <a:lnTo>
                    <a:pt x="71576" y="236141"/>
                  </a:lnTo>
                  <a:lnTo>
                    <a:pt x="62574" y="232516"/>
                  </a:lnTo>
                  <a:lnTo>
                    <a:pt x="55186" y="228083"/>
                  </a:lnTo>
                  <a:lnTo>
                    <a:pt x="46267" y="220827"/>
                  </a:lnTo>
                  <a:lnTo>
                    <a:pt x="38100" y="2133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46"/>
            <p:cNvSpPr/>
            <p:nvPr/>
          </p:nvSpPr>
          <p:spPr>
            <a:xfrm>
              <a:off x="4145384" y="4617720"/>
              <a:ext cx="312286" cy="235123"/>
            </a:xfrm>
            <a:custGeom>
              <a:avLst/>
              <a:gdLst/>
              <a:ahLst/>
              <a:cxnLst/>
              <a:rect l="0" t="0" r="0" b="0"/>
              <a:pathLst>
                <a:path w="312286" h="235123">
                  <a:moveTo>
                    <a:pt x="45617" y="0"/>
                  </a:moveTo>
                  <a:lnTo>
                    <a:pt x="45617" y="4045"/>
                  </a:lnTo>
                  <a:lnTo>
                    <a:pt x="43359" y="10546"/>
                  </a:lnTo>
                  <a:lnTo>
                    <a:pt x="41572" y="14652"/>
                  </a:lnTo>
                  <a:lnTo>
                    <a:pt x="39533" y="17388"/>
                  </a:lnTo>
                  <a:lnTo>
                    <a:pt x="37328" y="19212"/>
                  </a:lnTo>
                  <a:lnTo>
                    <a:pt x="35011" y="20428"/>
                  </a:lnTo>
                  <a:lnTo>
                    <a:pt x="30179" y="26295"/>
                  </a:lnTo>
                  <a:lnTo>
                    <a:pt x="27705" y="30230"/>
                  </a:lnTo>
                  <a:lnTo>
                    <a:pt x="26055" y="34547"/>
                  </a:lnTo>
                  <a:lnTo>
                    <a:pt x="24956" y="39118"/>
                  </a:lnTo>
                  <a:lnTo>
                    <a:pt x="24223" y="43859"/>
                  </a:lnTo>
                  <a:lnTo>
                    <a:pt x="22887" y="48713"/>
                  </a:lnTo>
                  <a:lnTo>
                    <a:pt x="21150" y="53641"/>
                  </a:lnTo>
                  <a:lnTo>
                    <a:pt x="19146" y="58621"/>
                  </a:lnTo>
                  <a:lnTo>
                    <a:pt x="16963" y="62787"/>
                  </a:lnTo>
                  <a:lnTo>
                    <a:pt x="12279" y="69675"/>
                  </a:lnTo>
                  <a:lnTo>
                    <a:pt x="10692" y="73543"/>
                  </a:lnTo>
                  <a:lnTo>
                    <a:pt x="9633" y="77815"/>
                  </a:lnTo>
                  <a:lnTo>
                    <a:pt x="8928" y="82357"/>
                  </a:lnTo>
                  <a:lnTo>
                    <a:pt x="7611" y="87078"/>
                  </a:lnTo>
                  <a:lnTo>
                    <a:pt x="5886" y="91919"/>
                  </a:lnTo>
                  <a:lnTo>
                    <a:pt x="3889" y="96840"/>
                  </a:lnTo>
                  <a:lnTo>
                    <a:pt x="2559" y="102659"/>
                  </a:lnTo>
                  <a:lnTo>
                    <a:pt x="1671" y="109080"/>
                  </a:lnTo>
                  <a:lnTo>
                    <a:pt x="685" y="121293"/>
                  </a:lnTo>
                  <a:lnTo>
                    <a:pt x="247" y="129544"/>
                  </a:lnTo>
                  <a:lnTo>
                    <a:pt x="52" y="138291"/>
                  </a:lnTo>
                  <a:lnTo>
                    <a:pt x="0" y="142994"/>
                  </a:lnTo>
                  <a:lnTo>
                    <a:pt x="812" y="147823"/>
                  </a:lnTo>
                  <a:lnTo>
                    <a:pt x="2201" y="152735"/>
                  </a:lnTo>
                  <a:lnTo>
                    <a:pt x="3973" y="157704"/>
                  </a:lnTo>
                  <a:lnTo>
                    <a:pt x="5154" y="161863"/>
                  </a:lnTo>
                  <a:lnTo>
                    <a:pt x="6466" y="168741"/>
                  </a:lnTo>
                  <a:lnTo>
                    <a:pt x="7663" y="172607"/>
                  </a:lnTo>
                  <a:lnTo>
                    <a:pt x="9307" y="176878"/>
                  </a:lnTo>
                  <a:lnTo>
                    <a:pt x="11250" y="181419"/>
                  </a:lnTo>
                  <a:lnTo>
                    <a:pt x="15667" y="188722"/>
                  </a:lnTo>
                  <a:lnTo>
                    <a:pt x="20452" y="194790"/>
                  </a:lnTo>
                  <a:lnTo>
                    <a:pt x="25401" y="200309"/>
                  </a:lnTo>
                  <a:lnTo>
                    <a:pt x="32682" y="205584"/>
                  </a:lnTo>
                  <a:lnTo>
                    <a:pt x="40714" y="210750"/>
                  </a:lnTo>
                  <a:lnTo>
                    <a:pt x="47107" y="215869"/>
                  </a:lnTo>
                  <a:lnTo>
                    <a:pt x="55027" y="220967"/>
                  </a:lnTo>
                  <a:lnTo>
                    <a:pt x="63346" y="225208"/>
                  </a:lnTo>
                  <a:lnTo>
                    <a:pt x="69865" y="227092"/>
                  </a:lnTo>
                  <a:lnTo>
                    <a:pt x="74482" y="227595"/>
                  </a:lnTo>
                  <a:lnTo>
                    <a:pt x="80100" y="227930"/>
                  </a:lnTo>
                  <a:lnTo>
                    <a:pt x="86386" y="228153"/>
                  </a:lnTo>
                  <a:lnTo>
                    <a:pt x="91423" y="229149"/>
                  </a:lnTo>
                  <a:lnTo>
                    <a:pt x="99277" y="232513"/>
                  </a:lnTo>
                  <a:lnTo>
                    <a:pt x="104250" y="233749"/>
                  </a:lnTo>
                  <a:lnTo>
                    <a:pt x="110105" y="234573"/>
                  </a:lnTo>
                  <a:lnTo>
                    <a:pt x="116549" y="235122"/>
                  </a:lnTo>
                  <a:lnTo>
                    <a:pt x="122538" y="234641"/>
                  </a:lnTo>
                  <a:lnTo>
                    <a:pt x="128225" y="233475"/>
                  </a:lnTo>
                  <a:lnTo>
                    <a:pt x="133708" y="231850"/>
                  </a:lnTo>
                  <a:lnTo>
                    <a:pt x="139058" y="230767"/>
                  </a:lnTo>
                  <a:lnTo>
                    <a:pt x="144317" y="230045"/>
                  </a:lnTo>
                  <a:lnTo>
                    <a:pt x="149517" y="229563"/>
                  </a:lnTo>
                  <a:lnTo>
                    <a:pt x="155523" y="229242"/>
                  </a:lnTo>
                  <a:lnTo>
                    <a:pt x="168971" y="228885"/>
                  </a:lnTo>
                  <a:lnTo>
                    <a:pt x="175265" y="227944"/>
                  </a:lnTo>
                  <a:lnTo>
                    <a:pt x="181156" y="226469"/>
                  </a:lnTo>
                  <a:lnTo>
                    <a:pt x="186776" y="224639"/>
                  </a:lnTo>
                  <a:lnTo>
                    <a:pt x="192216" y="222573"/>
                  </a:lnTo>
                  <a:lnTo>
                    <a:pt x="197537" y="220349"/>
                  </a:lnTo>
                  <a:lnTo>
                    <a:pt x="202777" y="218020"/>
                  </a:lnTo>
                  <a:lnTo>
                    <a:pt x="208810" y="215620"/>
                  </a:lnTo>
                  <a:lnTo>
                    <a:pt x="222287" y="210696"/>
                  </a:lnTo>
                  <a:lnTo>
                    <a:pt x="228590" y="208197"/>
                  </a:lnTo>
                  <a:lnTo>
                    <a:pt x="234485" y="205685"/>
                  </a:lnTo>
                  <a:lnTo>
                    <a:pt x="245551" y="200636"/>
                  </a:lnTo>
                  <a:lnTo>
                    <a:pt x="266453" y="190495"/>
                  </a:lnTo>
                  <a:lnTo>
                    <a:pt x="275846" y="185418"/>
                  </a:lnTo>
                  <a:lnTo>
                    <a:pt x="282843" y="180339"/>
                  </a:lnTo>
                  <a:lnTo>
                    <a:pt x="288774" y="175260"/>
                  </a:lnTo>
                  <a:lnTo>
                    <a:pt x="294233" y="170180"/>
                  </a:lnTo>
                  <a:lnTo>
                    <a:pt x="299482" y="165100"/>
                  </a:lnTo>
                  <a:lnTo>
                    <a:pt x="301220" y="162560"/>
                  </a:lnTo>
                  <a:lnTo>
                    <a:pt x="303151" y="157480"/>
                  </a:lnTo>
                  <a:lnTo>
                    <a:pt x="306268" y="150142"/>
                  </a:lnTo>
                  <a:lnTo>
                    <a:pt x="308283" y="145815"/>
                  </a:lnTo>
                  <a:lnTo>
                    <a:pt x="310524" y="138749"/>
                  </a:lnTo>
                  <a:lnTo>
                    <a:pt x="311520" y="132787"/>
                  </a:lnTo>
                  <a:lnTo>
                    <a:pt x="311962" y="127314"/>
                  </a:lnTo>
                  <a:lnTo>
                    <a:pt x="312159" y="122060"/>
                  </a:lnTo>
                  <a:lnTo>
                    <a:pt x="312269" y="114342"/>
                  </a:lnTo>
                  <a:lnTo>
                    <a:pt x="312285" y="111788"/>
                  </a:lnTo>
                  <a:lnTo>
                    <a:pt x="311449" y="109239"/>
                  </a:lnTo>
                  <a:lnTo>
                    <a:pt x="308261" y="104148"/>
                  </a:lnTo>
                  <a:lnTo>
                    <a:pt x="306281" y="99064"/>
                  </a:lnTo>
                  <a:lnTo>
                    <a:pt x="305752" y="96522"/>
                  </a:lnTo>
                  <a:lnTo>
                    <a:pt x="302908" y="91441"/>
                  </a:lnTo>
                  <a:lnTo>
                    <a:pt x="300964" y="88901"/>
                  </a:lnTo>
                  <a:lnTo>
                    <a:pt x="298821" y="87208"/>
                  </a:lnTo>
                  <a:lnTo>
                    <a:pt x="296546" y="86079"/>
                  </a:lnTo>
                  <a:lnTo>
                    <a:pt x="294183" y="85325"/>
                  </a:lnTo>
                  <a:lnTo>
                    <a:pt x="289299" y="82231"/>
                  </a:lnTo>
                  <a:lnTo>
                    <a:pt x="286811" y="80221"/>
                  </a:lnTo>
                  <a:lnTo>
                    <a:pt x="283460" y="78881"/>
                  </a:lnTo>
                  <a:lnTo>
                    <a:pt x="275220" y="77392"/>
                  </a:lnTo>
                  <a:lnTo>
                    <a:pt x="265914" y="74472"/>
                  </a:lnTo>
                  <a:lnTo>
                    <a:pt x="256979" y="71198"/>
                  </a:lnTo>
                  <a:lnTo>
                    <a:pt x="250186" y="69745"/>
                  </a:lnTo>
                  <a:lnTo>
                    <a:pt x="242087" y="69097"/>
                  </a:lnTo>
                  <a:lnTo>
                    <a:pt x="237557" y="68925"/>
                  </a:lnTo>
                  <a:lnTo>
                    <a:pt x="231997" y="69657"/>
                  </a:lnTo>
                  <a:lnTo>
                    <a:pt x="225750" y="70991"/>
                  </a:lnTo>
                  <a:lnTo>
                    <a:pt x="219045" y="72727"/>
                  </a:lnTo>
                  <a:lnTo>
                    <a:pt x="212883" y="73885"/>
                  </a:lnTo>
                  <a:lnTo>
                    <a:pt x="207080" y="74657"/>
                  </a:lnTo>
                  <a:lnTo>
                    <a:pt x="201519" y="75171"/>
                  </a:lnTo>
                  <a:lnTo>
                    <a:pt x="196118" y="75514"/>
                  </a:lnTo>
                  <a:lnTo>
                    <a:pt x="185602" y="75896"/>
                  </a:lnTo>
                  <a:lnTo>
                    <a:pt x="180426" y="76844"/>
                  </a:lnTo>
                  <a:lnTo>
                    <a:pt x="175283" y="78323"/>
                  </a:lnTo>
                  <a:lnTo>
                    <a:pt x="170161" y="80156"/>
                  </a:lnTo>
                  <a:lnTo>
                    <a:pt x="165053" y="82223"/>
                  </a:lnTo>
                  <a:lnTo>
                    <a:pt x="159954" y="84449"/>
                  </a:lnTo>
                  <a:lnTo>
                    <a:pt x="154861" y="86780"/>
                  </a:lnTo>
                  <a:lnTo>
                    <a:pt x="148926" y="89180"/>
                  </a:lnTo>
                  <a:lnTo>
                    <a:pt x="135559" y="94105"/>
                  </a:lnTo>
                  <a:lnTo>
                    <a:pt x="129285" y="96603"/>
                  </a:lnTo>
                  <a:lnTo>
                    <a:pt x="123408" y="99115"/>
                  </a:lnTo>
                  <a:lnTo>
                    <a:pt x="112364" y="104165"/>
                  </a:lnTo>
                  <a:lnTo>
                    <a:pt x="91476" y="114305"/>
                  </a:lnTo>
                  <a:lnTo>
                    <a:pt x="86350" y="116843"/>
                  </a:lnTo>
                  <a:lnTo>
                    <a:pt x="81239" y="120229"/>
                  </a:lnTo>
                  <a:lnTo>
                    <a:pt x="76138" y="124180"/>
                  </a:lnTo>
                  <a:lnTo>
                    <a:pt x="71045" y="128507"/>
                  </a:lnTo>
                  <a:lnTo>
                    <a:pt x="65955" y="132238"/>
                  </a:lnTo>
                  <a:lnTo>
                    <a:pt x="60869" y="135572"/>
                  </a:lnTo>
                  <a:lnTo>
                    <a:pt x="51549" y="141534"/>
                  </a:lnTo>
                  <a:lnTo>
                    <a:pt x="44584" y="147007"/>
                  </a:lnTo>
                  <a:lnTo>
                    <a:pt x="38666" y="152261"/>
                  </a:lnTo>
                  <a:lnTo>
                    <a:pt x="32368" y="157419"/>
                  </a:lnTo>
                  <a:lnTo>
                    <a:pt x="23924" y="162532"/>
                  </a:lnTo>
                  <a:lnTo>
                    <a:pt x="20995" y="165082"/>
                  </a:lnTo>
                  <a:lnTo>
                    <a:pt x="19042" y="167627"/>
                  </a:lnTo>
                  <a:lnTo>
                    <a:pt x="15909" y="173753"/>
                  </a:lnTo>
                  <a:lnTo>
                    <a:pt x="9207" y="181093"/>
                  </a:lnTo>
                  <a:lnTo>
                    <a:pt x="7517" y="182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47"/>
            <p:cNvSpPr/>
            <p:nvPr/>
          </p:nvSpPr>
          <p:spPr>
            <a:xfrm>
              <a:off x="4107180" y="4533900"/>
              <a:ext cx="121921" cy="129541"/>
            </a:xfrm>
            <a:custGeom>
              <a:avLst/>
              <a:gdLst/>
              <a:ahLst/>
              <a:cxnLst/>
              <a:rect l="0" t="0" r="0" b="0"/>
              <a:pathLst>
                <a:path w="121921" h="129541">
                  <a:moveTo>
                    <a:pt x="0" y="129540"/>
                  </a:moveTo>
                  <a:lnTo>
                    <a:pt x="0" y="125495"/>
                  </a:lnTo>
                  <a:lnTo>
                    <a:pt x="846" y="124303"/>
                  </a:lnTo>
                  <a:lnTo>
                    <a:pt x="2258" y="123509"/>
                  </a:lnTo>
                  <a:lnTo>
                    <a:pt x="4045" y="122979"/>
                  </a:lnTo>
                  <a:lnTo>
                    <a:pt x="6083" y="121780"/>
                  </a:lnTo>
                  <a:lnTo>
                    <a:pt x="8289" y="120133"/>
                  </a:lnTo>
                  <a:lnTo>
                    <a:pt x="13867" y="115452"/>
                  </a:lnTo>
                  <a:lnTo>
                    <a:pt x="16887" y="112554"/>
                  </a:lnTo>
                  <a:lnTo>
                    <a:pt x="18879" y="110596"/>
                  </a:lnTo>
                  <a:lnTo>
                    <a:pt x="21053" y="109291"/>
                  </a:lnTo>
                  <a:lnTo>
                    <a:pt x="23348" y="108421"/>
                  </a:lnTo>
                  <a:lnTo>
                    <a:pt x="25725" y="107841"/>
                  </a:lnTo>
                  <a:lnTo>
                    <a:pt x="27311" y="106607"/>
                  </a:lnTo>
                  <a:lnTo>
                    <a:pt x="28367" y="104938"/>
                  </a:lnTo>
                  <a:lnTo>
                    <a:pt x="29071" y="102979"/>
                  </a:lnTo>
                  <a:lnTo>
                    <a:pt x="30388" y="100826"/>
                  </a:lnTo>
                  <a:lnTo>
                    <a:pt x="32112" y="98544"/>
                  </a:lnTo>
                  <a:lnTo>
                    <a:pt x="36917" y="92843"/>
                  </a:lnTo>
                  <a:lnTo>
                    <a:pt x="39832" y="89806"/>
                  </a:lnTo>
                  <a:lnTo>
                    <a:pt x="41795" y="87811"/>
                  </a:lnTo>
                  <a:lnTo>
                    <a:pt x="43950" y="86481"/>
                  </a:lnTo>
                  <a:lnTo>
                    <a:pt x="46233" y="85594"/>
                  </a:lnTo>
                  <a:lnTo>
                    <a:pt x="48602" y="85003"/>
                  </a:lnTo>
                  <a:lnTo>
                    <a:pt x="50181" y="83762"/>
                  </a:lnTo>
                  <a:lnTo>
                    <a:pt x="51234" y="82088"/>
                  </a:lnTo>
                  <a:lnTo>
                    <a:pt x="51936" y="80125"/>
                  </a:lnTo>
                  <a:lnTo>
                    <a:pt x="53251" y="77970"/>
                  </a:lnTo>
                  <a:lnTo>
                    <a:pt x="54974" y="75687"/>
                  </a:lnTo>
                  <a:lnTo>
                    <a:pt x="56969" y="73318"/>
                  </a:lnTo>
                  <a:lnTo>
                    <a:pt x="58299" y="70892"/>
                  </a:lnTo>
                  <a:lnTo>
                    <a:pt x="59187" y="68428"/>
                  </a:lnTo>
                  <a:lnTo>
                    <a:pt x="59778" y="65939"/>
                  </a:lnTo>
                  <a:lnTo>
                    <a:pt x="61019" y="63433"/>
                  </a:lnTo>
                  <a:lnTo>
                    <a:pt x="62692" y="60915"/>
                  </a:lnTo>
                  <a:lnTo>
                    <a:pt x="64655" y="58390"/>
                  </a:lnTo>
                  <a:lnTo>
                    <a:pt x="66810" y="55860"/>
                  </a:lnTo>
                  <a:lnTo>
                    <a:pt x="69093" y="53327"/>
                  </a:lnTo>
                  <a:lnTo>
                    <a:pt x="71462" y="50791"/>
                  </a:lnTo>
                  <a:lnTo>
                    <a:pt x="73042" y="48254"/>
                  </a:lnTo>
                  <a:lnTo>
                    <a:pt x="74095" y="45716"/>
                  </a:lnTo>
                  <a:lnTo>
                    <a:pt x="74796" y="43178"/>
                  </a:lnTo>
                  <a:lnTo>
                    <a:pt x="76111" y="41485"/>
                  </a:lnTo>
                  <a:lnTo>
                    <a:pt x="77834" y="40357"/>
                  </a:lnTo>
                  <a:lnTo>
                    <a:pt x="79829" y="39605"/>
                  </a:lnTo>
                  <a:lnTo>
                    <a:pt x="81160" y="38256"/>
                  </a:lnTo>
                  <a:lnTo>
                    <a:pt x="82047" y="36511"/>
                  </a:lnTo>
                  <a:lnTo>
                    <a:pt x="82638" y="34501"/>
                  </a:lnTo>
                  <a:lnTo>
                    <a:pt x="83879" y="32314"/>
                  </a:lnTo>
                  <a:lnTo>
                    <a:pt x="85552" y="30010"/>
                  </a:lnTo>
                  <a:lnTo>
                    <a:pt x="90277" y="24272"/>
                  </a:lnTo>
                  <a:lnTo>
                    <a:pt x="93181" y="21230"/>
                  </a:lnTo>
                  <a:lnTo>
                    <a:pt x="105519" y="8783"/>
                  </a:lnTo>
                  <a:lnTo>
                    <a:pt x="106753" y="8395"/>
                  </a:lnTo>
                  <a:lnTo>
                    <a:pt x="110381" y="7965"/>
                  </a:lnTo>
                  <a:lnTo>
                    <a:pt x="113139" y="7722"/>
                  </a:lnTo>
                  <a:lnTo>
                    <a:pt x="116042" y="5408"/>
                  </a:lnTo>
                  <a:lnTo>
                    <a:pt x="12192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48"/>
            <p:cNvSpPr/>
            <p:nvPr/>
          </p:nvSpPr>
          <p:spPr>
            <a:xfrm>
              <a:off x="5676900" y="3109283"/>
              <a:ext cx="281704" cy="266274"/>
            </a:xfrm>
            <a:custGeom>
              <a:avLst/>
              <a:gdLst/>
              <a:ahLst/>
              <a:cxnLst/>
              <a:rect l="0" t="0" r="0" b="0"/>
              <a:pathLst>
                <a:path w="281704" h="266274">
                  <a:moveTo>
                    <a:pt x="0" y="37777"/>
                  </a:moveTo>
                  <a:lnTo>
                    <a:pt x="0" y="30471"/>
                  </a:lnTo>
                  <a:lnTo>
                    <a:pt x="6083" y="24135"/>
                  </a:lnTo>
                  <a:lnTo>
                    <a:pt x="10606" y="19579"/>
                  </a:lnTo>
                  <a:lnTo>
                    <a:pt x="13844" y="18025"/>
                  </a:lnTo>
                  <a:lnTo>
                    <a:pt x="21958" y="16299"/>
                  </a:lnTo>
                  <a:lnTo>
                    <a:pt x="26492" y="14991"/>
                  </a:lnTo>
                  <a:lnTo>
                    <a:pt x="31208" y="13273"/>
                  </a:lnTo>
                  <a:lnTo>
                    <a:pt x="36045" y="11281"/>
                  </a:lnTo>
                  <a:lnTo>
                    <a:pt x="40964" y="9953"/>
                  </a:lnTo>
                  <a:lnTo>
                    <a:pt x="45936" y="9068"/>
                  </a:lnTo>
                  <a:lnTo>
                    <a:pt x="50944" y="8477"/>
                  </a:lnTo>
                  <a:lnTo>
                    <a:pt x="55976" y="8084"/>
                  </a:lnTo>
                  <a:lnTo>
                    <a:pt x="61024" y="7822"/>
                  </a:lnTo>
                  <a:lnTo>
                    <a:pt x="66082" y="7647"/>
                  </a:lnTo>
                  <a:lnTo>
                    <a:pt x="71149" y="6683"/>
                  </a:lnTo>
                  <a:lnTo>
                    <a:pt x="76219" y="5195"/>
                  </a:lnTo>
                  <a:lnTo>
                    <a:pt x="81293" y="3355"/>
                  </a:lnTo>
                  <a:lnTo>
                    <a:pt x="86369" y="2129"/>
                  </a:lnTo>
                  <a:lnTo>
                    <a:pt x="91446" y="1312"/>
                  </a:lnTo>
                  <a:lnTo>
                    <a:pt x="96524" y="767"/>
                  </a:lnTo>
                  <a:lnTo>
                    <a:pt x="101603" y="404"/>
                  </a:lnTo>
                  <a:lnTo>
                    <a:pt x="106682" y="162"/>
                  </a:lnTo>
                  <a:lnTo>
                    <a:pt x="111761" y="0"/>
                  </a:lnTo>
                  <a:lnTo>
                    <a:pt x="115994" y="739"/>
                  </a:lnTo>
                  <a:lnTo>
                    <a:pt x="122956" y="3818"/>
                  </a:lnTo>
                  <a:lnTo>
                    <a:pt x="131130" y="5751"/>
                  </a:lnTo>
                  <a:lnTo>
                    <a:pt x="135680" y="6266"/>
                  </a:lnTo>
                  <a:lnTo>
                    <a:pt x="140407" y="7456"/>
                  </a:lnTo>
                  <a:lnTo>
                    <a:pt x="145251" y="9097"/>
                  </a:lnTo>
                  <a:lnTo>
                    <a:pt x="150175" y="11037"/>
                  </a:lnTo>
                  <a:lnTo>
                    <a:pt x="155149" y="12330"/>
                  </a:lnTo>
                  <a:lnTo>
                    <a:pt x="160160" y="13192"/>
                  </a:lnTo>
                  <a:lnTo>
                    <a:pt x="165193" y="13767"/>
                  </a:lnTo>
                  <a:lnTo>
                    <a:pt x="173044" y="16664"/>
                  </a:lnTo>
                  <a:lnTo>
                    <a:pt x="176322" y="18622"/>
                  </a:lnTo>
                  <a:lnTo>
                    <a:pt x="178508" y="20773"/>
                  </a:lnTo>
                  <a:lnTo>
                    <a:pt x="179966" y="23054"/>
                  </a:lnTo>
                  <a:lnTo>
                    <a:pt x="180937" y="25422"/>
                  </a:lnTo>
                  <a:lnTo>
                    <a:pt x="186349" y="32799"/>
                  </a:lnTo>
                  <a:lnTo>
                    <a:pt x="187733" y="35305"/>
                  </a:lnTo>
                  <a:lnTo>
                    <a:pt x="189270" y="40347"/>
                  </a:lnTo>
                  <a:lnTo>
                    <a:pt x="190136" y="47946"/>
                  </a:lnTo>
                  <a:lnTo>
                    <a:pt x="189411" y="50483"/>
                  </a:lnTo>
                  <a:lnTo>
                    <a:pt x="186347" y="55560"/>
                  </a:lnTo>
                  <a:lnTo>
                    <a:pt x="179862" y="63178"/>
                  </a:lnTo>
                  <a:lnTo>
                    <a:pt x="172790" y="68257"/>
                  </a:lnTo>
                  <a:lnTo>
                    <a:pt x="164002" y="73337"/>
                  </a:lnTo>
                  <a:lnTo>
                    <a:pt x="154453" y="78417"/>
                  </a:lnTo>
                  <a:lnTo>
                    <a:pt x="124417" y="93657"/>
                  </a:lnTo>
                  <a:lnTo>
                    <a:pt x="116539" y="96479"/>
                  </a:lnTo>
                  <a:lnTo>
                    <a:pt x="109368" y="98580"/>
                  </a:lnTo>
                  <a:lnTo>
                    <a:pt x="105086" y="100326"/>
                  </a:lnTo>
                  <a:lnTo>
                    <a:pt x="96658" y="103677"/>
                  </a:lnTo>
                  <a:lnTo>
                    <a:pt x="90090" y="105166"/>
                  </a:lnTo>
                  <a:lnTo>
                    <a:pt x="84350" y="108085"/>
                  </a:lnTo>
                  <a:lnTo>
                    <a:pt x="76213" y="113968"/>
                  </a:lnTo>
                  <a:lnTo>
                    <a:pt x="86807" y="113976"/>
                  </a:lnTo>
                  <a:lnTo>
                    <a:pt x="89198" y="113130"/>
                  </a:lnTo>
                  <a:lnTo>
                    <a:pt x="94113" y="109932"/>
                  </a:lnTo>
                  <a:lnTo>
                    <a:pt x="101377" y="107946"/>
                  </a:lnTo>
                  <a:lnTo>
                    <a:pt x="105685" y="107416"/>
                  </a:lnTo>
                  <a:lnTo>
                    <a:pt x="110250" y="107063"/>
                  </a:lnTo>
                  <a:lnTo>
                    <a:pt x="114986" y="106828"/>
                  </a:lnTo>
                  <a:lnTo>
                    <a:pt x="119837" y="106671"/>
                  </a:lnTo>
                  <a:lnTo>
                    <a:pt x="145027" y="106419"/>
                  </a:lnTo>
                  <a:lnTo>
                    <a:pt x="176464" y="106365"/>
                  </a:lnTo>
                  <a:lnTo>
                    <a:pt x="183683" y="107209"/>
                  </a:lnTo>
                  <a:lnTo>
                    <a:pt x="191035" y="108618"/>
                  </a:lnTo>
                  <a:lnTo>
                    <a:pt x="198477" y="110405"/>
                  </a:lnTo>
                  <a:lnTo>
                    <a:pt x="205132" y="112442"/>
                  </a:lnTo>
                  <a:lnTo>
                    <a:pt x="211261" y="114647"/>
                  </a:lnTo>
                  <a:lnTo>
                    <a:pt x="217041" y="116964"/>
                  </a:lnTo>
                  <a:lnTo>
                    <a:pt x="222587" y="118508"/>
                  </a:lnTo>
                  <a:lnTo>
                    <a:pt x="227978" y="119538"/>
                  </a:lnTo>
                  <a:lnTo>
                    <a:pt x="233266" y="120224"/>
                  </a:lnTo>
                  <a:lnTo>
                    <a:pt x="238484" y="121529"/>
                  </a:lnTo>
                  <a:lnTo>
                    <a:pt x="243656" y="123245"/>
                  </a:lnTo>
                  <a:lnTo>
                    <a:pt x="248798" y="125235"/>
                  </a:lnTo>
                  <a:lnTo>
                    <a:pt x="256768" y="129706"/>
                  </a:lnTo>
                  <a:lnTo>
                    <a:pt x="263980" y="135361"/>
                  </a:lnTo>
                  <a:lnTo>
                    <a:pt x="268273" y="139240"/>
                  </a:lnTo>
                  <a:lnTo>
                    <a:pt x="275866" y="147218"/>
                  </a:lnTo>
                  <a:lnTo>
                    <a:pt x="279240" y="153586"/>
                  </a:lnTo>
                  <a:lnTo>
                    <a:pt x="280741" y="161497"/>
                  </a:lnTo>
                  <a:lnTo>
                    <a:pt x="281407" y="169810"/>
                  </a:lnTo>
                  <a:lnTo>
                    <a:pt x="281703" y="176328"/>
                  </a:lnTo>
                  <a:lnTo>
                    <a:pt x="280936" y="179251"/>
                  </a:lnTo>
                  <a:lnTo>
                    <a:pt x="277825" y="184757"/>
                  </a:lnTo>
                  <a:lnTo>
                    <a:pt x="273620" y="192283"/>
                  </a:lnTo>
                  <a:lnTo>
                    <a:pt x="271314" y="196661"/>
                  </a:lnTo>
                  <a:lnTo>
                    <a:pt x="264235" y="203784"/>
                  </a:lnTo>
                  <a:lnTo>
                    <a:pt x="255445" y="210618"/>
                  </a:lnTo>
                  <a:lnTo>
                    <a:pt x="250730" y="214811"/>
                  </a:lnTo>
                  <a:lnTo>
                    <a:pt x="245894" y="219299"/>
                  </a:lnTo>
                  <a:lnTo>
                    <a:pt x="240976" y="223139"/>
                  </a:lnTo>
                  <a:lnTo>
                    <a:pt x="236004" y="226545"/>
                  </a:lnTo>
                  <a:lnTo>
                    <a:pt x="230996" y="229662"/>
                  </a:lnTo>
                  <a:lnTo>
                    <a:pt x="225965" y="232587"/>
                  </a:lnTo>
                  <a:lnTo>
                    <a:pt x="215857" y="238095"/>
                  </a:lnTo>
                  <a:lnTo>
                    <a:pt x="200648" y="245956"/>
                  </a:lnTo>
                  <a:lnTo>
                    <a:pt x="194725" y="248530"/>
                  </a:lnTo>
                  <a:lnTo>
                    <a:pt x="188237" y="251092"/>
                  </a:lnTo>
                  <a:lnTo>
                    <a:pt x="181372" y="253647"/>
                  </a:lnTo>
                  <a:lnTo>
                    <a:pt x="175101" y="255350"/>
                  </a:lnTo>
                  <a:lnTo>
                    <a:pt x="169227" y="256486"/>
                  </a:lnTo>
                  <a:lnTo>
                    <a:pt x="163618" y="257243"/>
                  </a:lnTo>
                  <a:lnTo>
                    <a:pt x="158186" y="258594"/>
                  </a:lnTo>
                  <a:lnTo>
                    <a:pt x="152871" y="260342"/>
                  </a:lnTo>
                  <a:lnTo>
                    <a:pt x="147634" y="262354"/>
                  </a:lnTo>
                  <a:lnTo>
                    <a:pt x="142449" y="263694"/>
                  </a:lnTo>
                  <a:lnTo>
                    <a:pt x="137300" y="264589"/>
                  </a:lnTo>
                  <a:lnTo>
                    <a:pt x="132173" y="265185"/>
                  </a:lnTo>
                  <a:lnTo>
                    <a:pt x="127062" y="265582"/>
                  </a:lnTo>
                  <a:lnTo>
                    <a:pt x="121962" y="265847"/>
                  </a:lnTo>
                  <a:lnTo>
                    <a:pt x="111779" y="266142"/>
                  </a:lnTo>
                  <a:lnTo>
                    <a:pt x="101609" y="266273"/>
                  </a:lnTo>
                  <a:lnTo>
                    <a:pt x="97372" y="265461"/>
                  </a:lnTo>
                  <a:lnTo>
                    <a:pt x="87365" y="261120"/>
                  </a:lnTo>
                  <a:lnTo>
                    <a:pt x="78657" y="259224"/>
                  </a:lnTo>
                  <a:lnTo>
                    <a:pt x="76200" y="25875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49"/>
            <p:cNvSpPr/>
            <p:nvPr/>
          </p:nvSpPr>
          <p:spPr>
            <a:xfrm>
              <a:off x="5962386" y="3147060"/>
              <a:ext cx="255493" cy="228601"/>
            </a:xfrm>
            <a:custGeom>
              <a:avLst/>
              <a:gdLst/>
              <a:ahLst/>
              <a:cxnLst/>
              <a:rect l="0" t="0" r="0" b="0"/>
              <a:pathLst>
                <a:path w="255493" h="228601">
                  <a:moveTo>
                    <a:pt x="72654" y="0"/>
                  </a:moveTo>
                  <a:lnTo>
                    <a:pt x="47149" y="25505"/>
                  </a:lnTo>
                  <a:lnTo>
                    <a:pt x="44644" y="28857"/>
                  </a:lnTo>
                  <a:lnTo>
                    <a:pt x="42127" y="32784"/>
                  </a:lnTo>
                  <a:lnTo>
                    <a:pt x="39603" y="37097"/>
                  </a:lnTo>
                  <a:lnTo>
                    <a:pt x="32282" y="44145"/>
                  </a:lnTo>
                  <a:lnTo>
                    <a:pt x="27960" y="47210"/>
                  </a:lnTo>
                  <a:lnTo>
                    <a:pt x="24231" y="50947"/>
                  </a:lnTo>
                  <a:lnTo>
                    <a:pt x="20899" y="55131"/>
                  </a:lnTo>
                  <a:lnTo>
                    <a:pt x="17831" y="59614"/>
                  </a:lnTo>
                  <a:lnTo>
                    <a:pt x="14938" y="64296"/>
                  </a:lnTo>
                  <a:lnTo>
                    <a:pt x="12164" y="69111"/>
                  </a:lnTo>
                  <a:lnTo>
                    <a:pt x="9467" y="74014"/>
                  </a:lnTo>
                  <a:lnTo>
                    <a:pt x="7670" y="78976"/>
                  </a:lnTo>
                  <a:lnTo>
                    <a:pt x="6471" y="83977"/>
                  </a:lnTo>
                  <a:lnTo>
                    <a:pt x="5672" y="89005"/>
                  </a:lnTo>
                  <a:lnTo>
                    <a:pt x="4292" y="94050"/>
                  </a:lnTo>
                  <a:lnTo>
                    <a:pt x="2527" y="99107"/>
                  </a:lnTo>
                  <a:lnTo>
                    <a:pt x="503" y="104171"/>
                  </a:lnTo>
                  <a:lnTo>
                    <a:pt x="0" y="109241"/>
                  </a:lnTo>
                  <a:lnTo>
                    <a:pt x="511" y="114314"/>
                  </a:lnTo>
                  <a:lnTo>
                    <a:pt x="1699" y="119389"/>
                  </a:lnTo>
                  <a:lnTo>
                    <a:pt x="2491" y="124466"/>
                  </a:lnTo>
                  <a:lnTo>
                    <a:pt x="3019" y="129544"/>
                  </a:lnTo>
                  <a:lnTo>
                    <a:pt x="3370" y="134623"/>
                  </a:lnTo>
                  <a:lnTo>
                    <a:pt x="4451" y="139702"/>
                  </a:lnTo>
                  <a:lnTo>
                    <a:pt x="6019" y="144781"/>
                  </a:lnTo>
                  <a:lnTo>
                    <a:pt x="7910" y="149861"/>
                  </a:lnTo>
                  <a:lnTo>
                    <a:pt x="10018" y="154940"/>
                  </a:lnTo>
                  <a:lnTo>
                    <a:pt x="12270" y="160021"/>
                  </a:lnTo>
                  <a:lnTo>
                    <a:pt x="14618" y="165101"/>
                  </a:lnTo>
                  <a:lnTo>
                    <a:pt x="17030" y="169334"/>
                  </a:lnTo>
                  <a:lnTo>
                    <a:pt x="21968" y="176295"/>
                  </a:lnTo>
                  <a:lnTo>
                    <a:pt x="29242" y="182211"/>
                  </a:lnTo>
                  <a:lnTo>
                    <a:pt x="33553" y="184974"/>
                  </a:lnTo>
                  <a:lnTo>
                    <a:pt x="40600" y="190302"/>
                  </a:lnTo>
                  <a:lnTo>
                    <a:pt x="43665" y="192908"/>
                  </a:lnTo>
                  <a:lnTo>
                    <a:pt x="48248" y="195492"/>
                  </a:lnTo>
                  <a:lnTo>
                    <a:pt x="53844" y="198061"/>
                  </a:lnTo>
                  <a:lnTo>
                    <a:pt x="60113" y="200621"/>
                  </a:lnTo>
                  <a:lnTo>
                    <a:pt x="65987" y="203174"/>
                  </a:lnTo>
                  <a:lnTo>
                    <a:pt x="77028" y="208269"/>
                  </a:lnTo>
                  <a:lnTo>
                    <a:pt x="83190" y="210813"/>
                  </a:lnTo>
                  <a:lnTo>
                    <a:pt x="89838" y="213355"/>
                  </a:lnTo>
                  <a:lnTo>
                    <a:pt x="96810" y="215897"/>
                  </a:lnTo>
                  <a:lnTo>
                    <a:pt x="103998" y="217591"/>
                  </a:lnTo>
                  <a:lnTo>
                    <a:pt x="111330" y="218721"/>
                  </a:lnTo>
                  <a:lnTo>
                    <a:pt x="118758" y="219474"/>
                  </a:lnTo>
                  <a:lnTo>
                    <a:pt x="125403" y="219976"/>
                  </a:lnTo>
                  <a:lnTo>
                    <a:pt x="131527" y="220311"/>
                  </a:lnTo>
                  <a:lnTo>
                    <a:pt x="142846" y="220682"/>
                  </a:lnTo>
                  <a:lnTo>
                    <a:pt x="153522" y="220848"/>
                  </a:lnTo>
                  <a:lnTo>
                    <a:pt x="159586" y="220045"/>
                  </a:lnTo>
                  <a:lnTo>
                    <a:pt x="166168" y="218664"/>
                  </a:lnTo>
                  <a:lnTo>
                    <a:pt x="173098" y="216896"/>
                  </a:lnTo>
                  <a:lnTo>
                    <a:pt x="179409" y="214870"/>
                  </a:lnTo>
                  <a:lnTo>
                    <a:pt x="185311" y="212674"/>
                  </a:lnTo>
                  <a:lnTo>
                    <a:pt x="190939" y="210363"/>
                  </a:lnTo>
                  <a:lnTo>
                    <a:pt x="195537" y="207975"/>
                  </a:lnTo>
                  <a:lnTo>
                    <a:pt x="206901" y="200570"/>
                  </a:lnTo>
                  <a:lnTo>
                    <a:pt x="211258" y="198060"/>
                  </a:lnTo>
                  <a:lnTo>
                    <a:pt x="220616" y="193013"/>
                  </a:lnTo>
                  <a:lnTo>
                    <a:pt x="230420" y="187948"/>
                  </a:lnTo>
                  <a:lnTo>
                    <a:pt x="234557" y="184565"/>
                  </a:lnTo>
                  <a:lnTo>
                    <a:pt x="238163" y="180617"/>
                  </a:lnTo>
                  <a:lnTo>
                    <a:pt x="241414" y="176291"/>
                  </a:lnTo>
                  <a:lnTo>
                    <a:pt x="247282" y="169228"/>
                  </a:lnTo>
                  <a:lnTo>
                    <a:pt x="250033" y="166158"/>
                  </a:lnTo>
                  <a:lnTo>
                    <a:pt x="251867" y="162419"/>
                  </a:lnTo>
                  <a:lnTo>
                    <a:pt x="253089" y="158233"/>
                  </a:lnTo>
                  <a:lnTo>
                    <a:pt x="253904" y="153749"/>
                  </a:lnTo>
                  <a:lnTo>
                    <a:pt x="254448" y="149912"/>
                  </a:lnTo>
                  <a:lnTo>
                    <a:pt x="255051" y="143392"/>
                  </a:lnTo>
                  <a:lnTo>
                    <a:pt x="255319" y="137672"/>
                  </a:lnTo>
                  <a:lnTo>
                    <a:pt x="255439" y="131461"/>
                  </a:lnTo>
                  <a:lnTo>
                    <a:pt x="255492" y="123056"/>
                  </a:lnTo>
                  <a:lnTo>
                    <a:pt x="254659" y="119291"/>
                  </a:lnTo>
                  <a:lnTo>
                    <a:pt x="251477" y="112850"/>
                  </a:lnTo>
                  <a:lnTo>
                    <a:pt x="247239" y="107164"/>
                  </a:lnTo>
                  <a:lnTo>
                    <a:pt x="242534" y="101815"/>
                  </a:lnTo>
                  <a:lnTo>
                    <a:pt x="237620" y="96616"/>
                  </a:lnTo>
                  <a:lnTo>
                    <a:pt x="234278" y="94891"/>
                  </a:lnTo>
                  <a:lnTo>
                    <a:pt x="230358" y="93741"/>
                  </a:lnTo>
                  <a:lnTo>
                    <a:pt x="226049" y="92974"/>
                  </a:lnTo>
                  <a:lnTo>
                    <a:pt x="219005" y="92122"/>
                  </a:lnTo>
                  <a:lnTo>
                    <a:pt x="212205" y="91743"/>
                  </a:lnTo>
                  <a:lnTo>
                    <a:pt x="199704" y="91530"/>
                  </a:lnTo>
                  <a:lnTo>
                    <a:pt x="180710" y="91452"/>
                  </a:lnTo>
                  <a:lnTo>
                    <a:pt x="176018" y="92295"/>
                  </a:lnTo>
                  <a:lnTo>
                    <a:pt x="171197" y="93703"/>
                  </a:lnTo>
                  <a:lnTo>
                    <a:pt x="166289" y="95489"/>
                  </a:lnTo>
                  <a:lnTo>
                    <a:pt x="158578" y="99731"/>
                  </a:lnTo>
                  <a:lnTo>
                    <a:pt x="152330" y="104438"/>
                  </a:lnTo>
                  <a:lnTo>
                    <a:pt x="146730" y="109352"/>
                  </a:lnTo>
                  <a:lnTo>
                    <a:pt x="144051" y="112695"/>
                  </a:lnTo>
                  <a:lnTo>
                    <a:pt x="141419" y="116617"/>
                  </a:lnTo>
                  <a:lnTo>
                    <a:pt x="138817" y="120925"/>
                  </a:lnTo>
                  <a:lnTo>
                    <a:pt x="135926" y="127969"/>
                  </a:lnTo>
                  <a:lnTo>
                    <a:pt x="134642" y="134768"/>
                  </a:lnTo>
                  <a:lnTo>
                    <a:pt x="134300" y="138953"/>
                  </a:lnTo>
                  <a:lnTo>
                    <a:pt x="133919" y="147270"/>
                  </a:lnTo>
                  <a:lnTo>
                    <a:pt x="133750" y="153789"/>
                  </a:lnTo>
                  <a:lnTo>
                    <a:pt x="133655" y="166264"/>
                  </a:lnTo>
                  <a:lnTo>
                    <a:pt x="134487" y="170110"/>
                  </a:lnTo>
                  <a:lnTo>
                    <a:pt x="138859" y="179567"/>
                  </a:lnTo>
                  <a:lnTo>
                    <a:pt x="140179" y="185076"/>
                  </a:lnTo>
                  <a:lnTo>
                    <a:pt x="141377" y="188578"/>
                  </a:lnTo>
                  <a:lnTo>
                    <a:pt x="143022" y="192605"/>
                  </a:lnTo>
                  <a:lnTo>
                    <a:pt x="144966" y="196984"/>
                  </a:lnTo>
                  <a:lnTo>
                    <a:pt x="149384" y="204106"/>
                  </a:lnTo>
                  <a:lnTo>
                    <a:pt x="154170" y="210094"/>
                  </a:lnTo>
                  <a:lnTo>
                    <a:pt x="159119" y="215577"/>
                  </a:lnTo>
                  <a:lnTo>
                    <a:pt x="165696" y="222527"/>
                  </a:lnTo>
                  <a:lnTo>
                    <a:pt x="171714" y="2286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50"/>
            <p:cNvSpPr/>
            <p:nvPr/>
          </p:nvSpPr>
          <p:spPr>
            <a:xfrm>
              <a:off x="6347460" y="3131820"/>
              <a:ext cx="38101" cy="22861"/>
            </a:xfrm>
            <a:custGeom>
              <a:avLst/>
              <a:gdLst/>
              <a:ahLst/>
              <a:cxnLst/>
              <a:rect l="0" t="0" r="0" b="0"/>
              <a:pathLst>
                <a:path w="38101" h="22861">
                  <a:moveTo>
                    <a:pt x="38100" y="0"/>
                  </a:moveTo>
                  <a:lnTo>
                    <a:pt x="34055" y="0"/>
                  </a:lnTo>
                  <a:lnTo>
                    <a:pt x="32016" y="847"/>
                  </a:lnTo>
                  <a:lnTo>
                    <a:pt x="29812" y="2258"/>
                  </a:lnTo>
                  <a:lnTo>
                    <a:pt x="24233" y="6561"/>
                  </a:lnTo>
                  <a:lnTo>
                    <a:pt x="22929" y="7761"/>
                  </a:lnTo>
                  <a:lnTo>
                    <a:pt x="19222" y="11351"/>
                  </a:lnTo>
                  <a:lnTo>
                    <a:pt x="17048" y="12648"/>
                  </a:lnTo>
                  <a:lnTo>
                    <a:pt x="14751" y="13512"/>
                  </a:lnTo>
                  <a:lnTo>
                    <a:pt x="12374" y="14088"/>
                  </a:lnTo>
                  <a:lnTo>
                    <a:pt x="9943" y="15319"/>
                  </a:lnTo>
                  <a:lnTo>
                    <a:pt x="7475" y="16986"/>
                  </a:lnTo>
                  <a:lnTo>
                    <a:pt x="0" y="2286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51"/>
            <p:cNvSpPr/>
            <p:nvPr/>
          </p:nvSpPr>
          <p:spPr>
            <a:xfrm>
              <a:off x="6241993" y="3162300"/>
              <a:ext cx="173921" cy="198089"/>
            </a:xfrm>
            <a:custGeom>
              <a:avLst/>
              <a:gdLst/>
              <a:ahLst/>
              <a:cxnLst/>
              <a:rect l="0" t="0" r="0" b="0"/>
              <a:pathLst>
                <a:path w="173921" h="198089">
                  <a:moveTo>
                    <a:pt x="52127" y="38100"/>
                  </a:moveTo>
                  <a:lnTo>
                    <a:pt x="48082" y="42145"/>
                  </a:lnTo>
                  <a:lnTo>
                    <a:pt x="45197" y="44184"/>
                  </a:lnTo>
                  <a:lnTo>
                    <a:pt x="41580" y="46389"/>
                  </a:lnTo>
                  <a:lnTo>
                    <a:pt x="37476" y="48706"/>
                  </a:lnTo>
                  <a:lnTo>
                    <a:pt x="34740" y="51097"/>
                  </a:lnTo>
                  <a:lnTo>
                    <a:pt x="32915" y="53538"/>
                  </a:lnTo>
                  <a:lnTo>
                    <a:pt x="31699" y="56012"/>
                  </a:lnTo>
                  <a:lnTo>
                    <a:pt x="29195" y="59355"/>
                  </a:lnTo>
                  <a:lnTo>
                    <a:pt x="25833" y="63277"/>
                  </a:lnTo>
                  <a:lnTo>
                    <a:pt x="21897" y="67585"/>
                  </a:lnTo>
                  <a:lnTo>
                    <a:pt x="18427" y="72150"/>
                  </a:lnTo>
                  <a:lnTo>
                    <a:pt x="15268" y="76887"/>
                  </a:lnTo>
                  <a:lnTo>
                    <a:pt x="12314" y="81738"/>
                  </a:lnTo>
                  <a:lnTo>
                    <a:pt x="10345" y="87512"/>
                  </a:lnTo>
                  <a:lnTo>
                    <a:pt x="9032" y="93901"/>
                  </a:lnTo>
                  <a:lnTo>
                    <a:pt x="8157" y="100701"/>
                  </a:lnTo>
                  <a:lnTo>
                    <a:pt x="6727" y="106928"/>
                  </a:lnTo>
                  <a:lnTo>
                    <a:pt x="4927" y="112772"/>
                  </a:lnTo>
                  <a:lnTo>
                    <a:pt x="2880" y="118361"/>
                  </a:lnTo>
                  <a:lnTo>
                    <a:pt x="1516" y="122934"/>
                  </a:lnTo>
                  <a:lnTo>
                    <a:pt x="606" y="126829"/>
                  </a:lnTo>
                  <a:lnTo>
                    <a:pt x="0" y="130273"/>
                  </a:lnTo>
                  <a:lnTo>
                    <a:pt x="442" y="134262"/>
                  </a:lnTo>
                  <a:lnTo>
                    <a:pt x="1584" y="138615"/>
                  </a:lnTo>
                  <a:lnTo>
                    <a:pt x="3192" y="143210"/>
                  </a:lnTo>
                  <a:lnTo>
                    <a:pt x="4264" y="147967"/>
                  </a:lnTo>
                  <a:lnTo>
                    <a:pt x="4978" y="152831"/>
                  </a:lnTo>
                  <a:lnTo>
                    <a:pt x="5454" y="157768"/>
                  </a:lnTo>
                  <a:lnTo>
                    <a:pt x="6619" y="162752"/>
                  </a:lnTo>
                  <a:lnTo>
                    <a:pt x="8242" y="167768"/>
                  </a:lnTo>
                  <a:lnTo>
                    <a:pt x="10170" y="172805"/>
                  </a:lnTo>
                  <a:lnTo>
                    <a:pt x="12302" y="177010"/>
                  </a:lnTo>
                  <a:lnTo>
                    <a:pt x="14570" y="180660"/>
                  </a:lnTo>
                  <a:lnTo>
                    <a:pt x="16930" y="183940"/>
                  </a:lnTo>
                  <a:lnTo>
                    <a:pt x="20195" y="186127"/>
                  </a:lnTo>
                  <a:lnTo>
                    <a:pt x="24065" y="187585"/>
                  </a:lnTo>
                  <a:lnTo>
                    <a:pt x="28339" y="188556"/>
                  </a:lnTo>
                  <a:lnTo>
                    <a:pt x="32882" y="190051"/>
                  </a:lnTo>
                  <a:lnTo>
                    <a:pt x="37604" y="191894"/>
                  </a:lnTo>
                  <a:lnTo>
                    <a:pt x="42445" y="193970"/>
                  </a:lnTo>
                  <a:lnTo>
                    <a:pt x="46519" y="195353"/>
                  </a:lnTo>
                  <a:lnTo>
                    <a:pt x="50081" y="196276"/>
                  </a:lnTo>
                  <a:lnTo>
                    <a:pt x="53303" y="196890"/>
                  </a:lnTo>
                  <a:lnTo>
                    <a:pt x="57144" y="197300"/>
                  </a:lnTo>
                  <a:lnTo>
                    <a:pt x="61399" y="197574"/>
                  </a:lnTo>
                  <a:lnTo>
                    <a:pt x="65929" y="197756"/>
                  </a:lnTo>
                  <a:lnTo>
                    <a:pt x="75476" y="197958"/>
                  </a:lnTo>
                  <a:lnTo>
                    <a:pt x="91359" y="198088"/>
                  </a:lnTo>
                  <a:lnTo>
                    <a:pt x="95214" y="197252"/>
                  </a:lnTo>
                  <a:lnTo>
                    <a:pt x="99479" y="195848"/>
                  </a:lnTo>
                  <a:lnTo>
                    <a:pt x="104015" y="194066"/>
                  </a:lnTo>
                  <a:lnTo>
                    <a:pt x="108733" y="192031"/>
                  </a:lnTo>
                  <a:lnTo>
                    <a:pt x="118489" y="187511"/>
                  </a:lnTo>
                  <a:lnTo>
                    <a:pt x="122615" y="185121"/>
                  </a:lnTo>
                  <a:lnTo>
                    <a:pt x="126212" y="182681"/>
                  </a:lnTo>
                  <a:lnTo>
                    <a:pt x="129458" y="180207"/>
                  </a:lnTo>
                  <a:lnTo>
                    <a:pt x="132467" y="177712"/>
                  </a:lnTo>
                  <a:lnTo>
                    <a:pt x="135320" y="175201"/>
                  </a:lnTo>
                  <a:lnTo>
                    <a:pt x="138069" y="172681"/>
                  </a:lnTo>
                  <a:lnTo>
                    <a:pt x="145638" y="165365"/>
                  </a:lnTo>
                  <a:lnTo>
                    <a:pt x="150028" y="161043"/>
                  </a:lnTo>
                  <a:lnTo>
                    <a:pt x="152954" y="156469"/>
                  </a:lnTo>
                  <a:lnTo>
                    <a:pt x="154905" y="151726"/>
                  </a:lnTo>
                  <a:lnTo>
                    <a:pt x="156205" y="146871"/>
                  </a:lnTo>
                  <a:lnTo>
                    <a:pt x="157919" y="142787"/>
                  </a:lnTo>
                  <a:lnTo>
                    <a:pt x="159908" y="139218"/>
                  </a:lnTo>
                  <a:lnTo>
                    <a:pt x="162082" y="135992"/>
                  </a:lnTo>
                  <a:lnTo>
                    <a:pt x="164376" y="132148"/>
                  </a:lnTo>
                  <a:lnTo>
                    <a:pt x="166753" y="127892"/>
                  </a:lnTo>
                  <a:lnTo>
                    <a:pt x="169185" y="123361"/>
                  </a:lnTo>
                  <a:lnTo>
                    <a:pt x="170805" y="118648"/>
                  </a:lnTo>
                  <a:lnTo>
                    <a:pt x="171886" y="113812"/>
                  </a:lnTo>
                  <a:lnTo>
                    <a:pt x="172606" y="108895"/>
                  </a:lnTo>
                  <a:lnTo>
                    <a:pt x="173087" y="103923"/>
                  </a:lnTo>
                  <a:lnTo>
                    <a:pt x="173406" y="98916"/>
                  </a:lnTo>
                  <a:lnTo>
                    <a:pt x="173762" y="88836"/>
                  </a:lnTo>
                  <a:lnTo>
                    <a:pt x="173920" y="78712"/>
                  </a:lnTo>
                  <a:lnTo>
                    <a:pt x="173116" y="73641"/>
                  </a:lnTo>
                  <a:lnTo>
                    <a:pt x="171733" y="68568"/>
                  </a:lnTo>
                  <a:lnTo>
                    <a:pt x="169964" y="63492"/>
                  </a:lnTo>
                  <a:lnTo>
                    <a:pt x="168785" y="59261"/>
                  </a:lnTo>
                  <a:lnTo>
                    <a:pt x="167999" y="55594"/>
                  </a:lnTo>
                  <a:lnTo>
                    <a:pt x="167474" y="52303"/>
                  </a:lnTo>
                  <a:lnTo>
                    <a:pt x="166279" y="48415"/>
                  </a:lnTo>
                  <a:lnTo>
                    <a:pt x="164635" y="44130"/>
                  </a:lnTo>
                  <a:lnTo>
                    <a:pt x="162692" y="39580"/>
                  </a:lnTo>
                  <a:lnTo>
                    <a:pt x="160551" y="35700"/>
                  </a:lnTo>
                  <a:lnTo>
                    <a:pt x="158276" y="32267"/>
                  </a:lnTo>
                  <a:lnTo>
                    <a:pt x="155913" y="29131"/>
                  </a:lnTo>
                  <a:lnTo>
                    <a:pt x="153287" y="23389"/>
                  </a:lnTo>
                  <a:lnTo>
                    <a:pt x="152587" y="20673"/>
                  </a:lnTo>
                  <a:lnTo>
                    <a:pt x="149552" y="15397"/>
                  </a:lnTo>
                  <a:lnTo>
                    <a:pt x="147557" y="12805"/>
                  </a:lnTo>
                  <a:lnTo>
                    <a:pt x="144534" y="10230"/>
                  </a:lnTo>
                  <a:lnTo>
                    <a:pt x="140824" y="7667"/>
                  </a:lnTo>
                  <a:lnTo>
                    <a:pt x="136658" y="5111"/>
                  </a:lnTo>
                  <a:lnTo>
                    <a:pt x="133035" y="3407"/>
                  </a:lnTo>
                  <a:lnTo>
                    <a:pt x="129772" y="2272"/>
                  </a:lnTo>
                  <a:lnTo>
                    <a:pt x="120707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52"/>
            <p:cNvSpPr/>
            <p:nvPr/>
          </p:nvSpPr>
          <p:spPr>
            <a:xfrm>
              <a:off x="5646422" y="3505200"/>
              <a:ext cx="228599" cy="236190"/>
            </a:xfrm>
            <a:custGeom>
              <a:avLst/>
              <a:gdLst/>
              <a:ahLst/>
              <a:cxnLst/>
              <a:rect l="0" t="0" r="0" b="0"/>
              <a:pathLst>
                <a:path w="228599" h="236190">
                  <a:moveTo>
                    <a:pt x="228598" y="7620"/>
                  </a:moveTo>
                  <a:lnTo>
                    <a:pt x="202846" y="7620"/>
                  </a:lnTo>
                  <a:lnTo>
                    <a:pt x="200423" y="6774"/>
                  </a:lnTo>
                  <a:lnTo>
                    <a:pt x="195473" y="3575"/>
                  </a:lnTo>
                  <a:lnTo>
                    <a:pt x="192122" y="2384"/>
                  </a:lnTo>
                  <a:lnTo>
                    <a:pt x="188194" y="1589"/>
                  </a:lnTo>
                  <a:lnTo>
                    <a:pt x="183882" y="1060"/>
                  </a:lnTo>
                  <a:lnTo>
                    <a:pt x="176833" y="471"/>
                  </a:lnTo>
                  <a:lnTo>
                    <a:pt x="170032" y="209"/>
                  </a:lnTo>
                  <a:lnTo>
                    <a:pt x="146964" y="28"/>
                  </a:lnTo>
                  <a:lnTo>
                    <a:pt x="93662" y="0"/>
                  </a:lnTo>
                  <a:lnTo>
                    <a:pt x="88687" y="847"/>
                  </a:lnTo>
                  <a:lnTo>
                    <a:pt x="83677" y="2258"/>
                  </a:lnTo>
                  <a:lnTo>
                    <a:pt x="78645" y="4045"/>
                  </a:lnTo>
                  <a:lnTo>
                    <a:pt x="73596" y="5237"/>
                  </a:lnTo>
                  <a:lnTo>
                    <a:pt x="68537" y="6031"/>
                  </a:lnTo>
                  <a:lnTo>
                    <a:pt x="63470" y="6561"/>
                  </a:lnTo>
                  <a:lnTo>
                    <a:pt x="59246" y="6914"/>
                  </a:lnTo>
                  <a:lnTo>
                    <a:pt x="52295" y="7306"/>
                  </a:lnTo>
                  <a:lnTo>
                    <a:pt x="49256" y="8258"/>
                  </a:lnTo>
                  <a:lnTo>
                    <a:pt x="43622" y="11573"/>
                  </a:lnTo>
                  <a:lnTo>
                    <a:pt x="38295" y="13610"/>
                  </a:lnTo>
                  <a:lnTo>
                    <a:pt x="33106" y="14516"/>
                  </a:lnTo>
                  <a:lnTo>
                    <a:pt x="27977" y="14918"/>
                  </a:lnTo>
                  <a:lnTo>
                    <a:pt x="25424" y="15872"/>
                  </a:lnTo>
                  <a:lnTo>
                    <a:pt x="18632" y="20413"/>
                  </a:lnTo>
                  <a:lnTo>
                    <a:pt x="16747" y="21773"/>
                  </a:lnTo>
                  <a:lnTo>
                    <a:pt x="16244" y="22982"/>
                  </a:lnTo>
                  <a:lnTo>
                    <a:pt x="15371" y="29325"/>
                  </a:lnTo>
                  <a:lnTo>
                    <a:pt x="15264" y="36336"/>
                  </a:lnTo>
                  <a:lnTo>
                    <a:pt x="15250" y="40985"/>
                  </a:lnTo>
                  <a:lnTo>
                    <a:pt x="17501" y="48131"/>
                  </a:lnTo>
                  <a:lnTo>
                    <a:pt x="19287" y="52408"/>
                  </a:lnTo>
                  <a:lnTo>
                    <a:pt x="21272" y="59417"/>
                  </a:lnTo>
                  <a:lnTo>
                    <a:pt x="22153" y="65354"/>
                  </a:lnTo>
                  <a:lnTo>
                    <a:pt x="22544" y="70815"/>
                  </a:lnTo>
                  <a:lnTo>
                    <a:pt x="22718" y="76065"/>
                  </a:lnTo>
                  <a:lnTo>
                    <a:pt x="22765" y="78650"/>
                  </a:lnTo>
                  <a:lnTo>
                    <a:pt x="21949" y="81220"/>
                  </a:lnTo>
                  <a:lnTo>
                    <a:pt x="18785" y="86333"/>
                  </a:lnTo>
                  <a:lnTo>
                    <a:pt x="16814" y="93686"/>
                  </a:lnTo>
                  <a:lnTo>
                    <a:pt x="16289" y="98017"/>
                  </a:lnTo>
                  <a:lnTo>
                    <a:pt x="15705" y="105088"/>
                  </a:lnTo>
                  <a:lnTo>
                    <a:pt x="15549" y="108158"/>
                  </a:lnTo>
                  <a:lnTo>
                    <a:pt x="14599" y="111053"/>
                  </a:lnTo>
                  <a:lnTo>
                    <a:pt x="11285" y="116525"/>
                  </a:lnTo>
                  <a:lnTo>
                    <a:pt x="9248" y="121781"/>
                  </a:lnTo>
                  <a:lnTo>
                    <a:pt x="7940" y="128007"/>
                  </a:lnTo>
                  <a:lnTo>
                    <a:pt x="1629" y="135370"/>
                  </a:lnTo>
                  <a:lnTo>
                    <a:pt x="1085" y="135967"/>
                  </a:lnTo>
                  <a:lnTo>
                    <a:pt x="481" y="138887"/>
                  </a:lnTo>
                  <a:lnTo>
                    <a:pt x="0" y="144750"/>
                  </a:lnTo>
                  <a:lnTo>
                    <a:pt x="4044" y="140726"/>
                  </a:lnTo>
                  <a:lnTo>
                    <a:pt x="6082" y="139538"/>
                  </a:lnTo>
                  <a:lnTo>
                    <a:pt x="12995" y="137018"/>
                  </a:lnTo>
                  <a:lnTo>
                    <a:pt x="17910" y="133428"/>
                  </a:lnTo>
                  <a:lnTo>
                    <a:pt x="21253" y="132132"/>
                  </a:lnTo>
                  <a:lnTo>
                    <a:pt x="25175" y="131268"/>
                  </a:lnTo>
                  <a:lnTo>
                    <a:pt x="29483" y="130692"/>
                  </a:lnTo>
                  <a:lnTo>
                    <a:pt x="34048" y="130308"/>
                  </a:lnTo>
                  <a:lnTo>
                    <a:pt x="38784" y="130052"/>
                  </a:lnTo>
                  <a:lnTo>
                    <a:pt x="43636" y="129882"/>
                  </a:lnTo>
                  <a:lnTo>
                    <a:pt x="48563" y="128921"/>
                  </a:lnTo>
                  <a:lnTo>
                    <a:pt x="53541" y="127434"/>
                  </a:lnTo>
                  <a:lnTo>
                    <a:pt x="58553" y="125596"/>
                  </a:lnTo>
                  <a:lnTo>
                    <a:pt x="64435" y="124371"/>
                  </a:lnTo>
                  <a:lnTo>
                    <a:pt x="70896" y="123554"/>
                  </a:lnTo>
                  <a:lnTo>
                    <a:pt x="77744" y="123009"/>
                  </a:lnTo>
                  <a:lnTo>
                    <a:pt x="84002" y="122646"/>
                  </a:lnTo>
                  <a:lnTo>
                    <a:pt x="95471" y="122243"/>
                  </a:lnTo>
                  <a:lnTo>
                    <a:pt x="116631" y="121984"/>
                  </a:lnTo>
                  <a:lnTo>
                    <a:pt x="126906" y="121948"/>
                  </a:lnTo>
                  <a:lnTo>
                    <a:pt x="132017" y="122786"/>
                  </a:lnTo>
                  <a:lnTo>
                    <a:pt x="137118" y="124190"/>
                  </a:lnTo>
                  <a:lnTo>
                    <a:pt x="142211" y="125974"/>
                  </a:lnTo>
                  <a:lnTo>
                    <a:pt x="147300" y="127162"/>
                  </a:lnTo>
                  <a:lnTo>
                    <a:pt x="152386" y="127955"/>
                  </a:lnTo>
                  <a:lnTo>
                    <a:pt x="157470" y="128483"/>
                  </a:lnTo>
                  <a:lnTo>
                    <a:pt x="162553" y="129682"/>
                  </a:lnTo>
                  <a:lnTo>
                    <a:pt x="167635" y="131328"/>
                  </a:lnTo>
                  <a:lnTo>
                    <a:pt x="172716" y="133272"/>
                  </a:lnTo>
                  <a:lnTo>
                    <a:pt x="176950" y="135415"/>
                  </a:lnTo>
                  <a:lnTo>
                    <a:pt x="187801" y="142475"/>
                  </a:lnTo>
                  <a:lnTo>
                    <a:pt x="192087" y="144937"/>
                  </a:lnTo>
                  <a:lnTo>
                    <a:pt x="196637" y="147425"/>
                  </a:lnTo>
                  <a:lnTo>
                    <a:pt x="200518" y="149930"/>
                  </a:lnTo>
                  <a:lnTo>
                    <a:pt x="207087" y="154972"/>
                  </a:lnTo>
                  <a:lnTo>
                    <a:pt x="212828" y="160034"/>
                  </a:lnTo>
                  <a:lnTo>
                    <a:pt x="215545" y="162569"/>
                  </a:lnTo>
                  <a:lnTo>
                    <a:pt x="217357" y="165106"/>
                  </a:lnTo>
                  <a:lnTo>
                    <a:pt x="219369" y="170183"/>
                  </a:lnTo>
                  <a:lnTo>
                    <a:pt x="220263" y="175261"/>
                  </a:lnTo>
                  <a:lnTo>
                    <a:pt x="220661" y="180341"/>
                  </a:lnTo>
                  <a:lnTo>
                    <a:pt x="220837" y="185420"/>
                  </a:lnTo>
                  <a:lnTo>
                    <a:pt x="218658" y="192758"/>
                  </a:lnTo>
                  <a:lnTo>
                    <a:pt x="216891" y="197085"/>
                  </a:lnTo>
                  <a:lnTo>
                    <a:pt x="212671" y="204151"/>
                  </a:lnTo>
                  <a:lnTo>
                    <a:pt x="210360" y="207221"/>
                  </a:lnTo>
                  <a:lnTo>
                    <a:pt x="207973" y="209267"/>
                  </a:lnTo>
                  <a:lnTo>
                    <a:pt x="205535" y="210631"/>
                  </a:lnTo>
                  <a:lnTo>
                    <a:pt x="199721" y="212994"/>
                  </a:lnTo>
                  <a:lnTo>
                    <a:pt x="191493" y="216866"/>
                  </a:lnTo>
                  <a:lnTo>
                    <a:pt x="177340" y="223806"/>
                  </a:lnTo>
                  <a:lnTo>
                    <a:pt x="173260" y="225404"/>
                  </a:lnTo>
                  <a:lnTo>
                    <a:pt x="166468" y="227180"/>
                  </a:lnTo>
                  <a:lnTo>
                    <a:pt x="161779" y="228500"/>
                  </a:lnTo>
                  <a:lnTo>
                    <a:pt x="149794" y="232225"/>
                  </a:lnTo>
                  <a:lnTo>
                    <a:pt x="144736" y="233556"/>
                  </a:lnTo>
                  <a:lnTo>
                    <a:pt x="140516" y="234444"/>
                  </a:lnTo>
                  <a:lnTo>
                    <a:pt x="136857" y="235036"/>
                  </a:lnTo>
                  <a:lnTo>
                    <a:pt x="132724" y="235431"/>
                  </a:lnTo>
                  <a:lnTo>
                    <a:pt x="128275" y="235694"/>
                  </a:lnTo>
                  <a:lnTo>
                    <a:pt x="123616" y="235869"/>
                  </a:lnTo>
                  <a:lnTo>
                    <a:pt x="104923" y="236116"/>
                  </a:lnTo>
                  <a:lnTo>
                    <a:pt x="91388" y="236189"/>
                  </a:lnTo>
                  <a:lnTo>
                    <a:pt x="87172" y="235353"/>
                  </a:lnTo>
                  <a:lnTo>
                    <a:pt x="82667" y="233948"/>
                  </a:lnTo>
                  <a:lnTo>
                    <a:pt x="77971" y="232166"/>
                  </a:lnTo>
                  <a:lnTo>
                    <a:pt x="73147" y="230977"/>
                  </a:lnTo>
                  <a:lnTo>
                    <a:pt x="68237" y="230184"/>
                  </a:lnTo>
                  <a:lnTo>
                    <a:pt x="56281" y="228913"/>
                  </a:lnTo>
                  <a:lnTo>
                    <a:pt x="52389" y="226481"/>
                  </a:lnTo>
                  <a:lnTo>
                    <a:pt x="45718" y="22098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53"/>
            <p:cNvSpPr/>
            <p:nvPr/>
          </p:nvSpPr>
          <p:spPr>
            <a:xfrm>
              <a:off x="5859825" y="3505200"/>
              <a:ext cx="259036" cy="144781"/>
            </a:xfrm>
            <a:custGeom>
              <a:avLst/>
              <a:gdLst/>
              <a:ahLst/>
              <a:cxnLst/>
              <a:rect l="0" t="0" r="0" b="0"/>
              <a:pathLst>
                <a:path w="259036" h="144781">
                  <a:moveTo>
                    <a:pt x="167595" y="0"/>
                  </a:moveTo>
                  <a:lnTo>
                    <a:pt x="167595" y="4045"/>
                  </a:lnTo>
                  <a:lnTo>
                    <a:pt x="166748" y="5237"/>
                  </a:lnTo>
                  <a:lnTo>
                    <a:pt x="165337" y="6031"/>
                  </a:lnTo>
                  <a:lnTo>
                    <a:pt x="163550" y="6561"/>
                  </a:lnTo>
                  <a:lnTo>
                    <a:pt x="162359" y="7760"/>
                  </a:lnTo>
                  <a:lnTo>
                    <a:pt x="161564" y="9407"/>
                  </a:lnTo>
                  <a:lnTo>
                    <a:pt x="161034" y="11352"/>
                  </a:lnTo>
                  <a:lnTo>
                    <a:pt x="159834" y="12648"/>
                  </a:lnTo>
                  <a:lnTo>
                    <a:pt x="158188" y="13512"/>
                  </a:lnTo>
                  <a:lnTo>
                    <a:pt x="153254" y="15319"/>
                  </a:lnTo>
                  <a:lnTo>
                    <a:pt x="145417" y="18944"/>
                  </a:lnTo>
                  <a:lnTo>
                    <a:pt x="138547" y="23377"/>
                  </a:lnTo>
                  <a:lnTo>
                    <a:pt x="135530" y="25745"/>
                  </a:lnTo>
                  <a:lnTo>
                    <a:pt x="131825" y="28170"/>
                  </a:lnTo>
                  <a:lnTo>
                    <a:pt x="127661" y="30633"/>
                  </a:lnTo>
                  <a:lnTo>
                    <a:pt x="123193" y="33122"/>
                  </a:lnTo>
                  <a:lnTo>
                    <a:pt x="113712" y="38146"/>
                  </a:lnTo>
                  <a:lnTo>
                    <a:pt x="93828" y="48269"/>
                  </a:lnTo>
                  <a:lnTo>
                    <a:pt x="87937" y="50806"/>
                  </a:lnTo>
                  <a:lnTo>
                    <a:pt x="81470" y="53344"/>
                  </a:lnTo>
                  <a:lnTo>
                    <a:pt x="74618" y="55883"/>
                  </a:lnTo>
                  <a:lnTo>
                    <a:pt x="69204" y="58422"/>
                  </a:lnTo>
                  <a:lnTo>
                    <a:pt x="64747" y="60961"/>
                  </a:lnTo>
                  <a:lnTo>
                    <a:pt x="60930" y="63501"/>
                  </a:lnTo>
                  <a:lnTo>
                    <a:pt x="56692" y="66041"/>
                  </a:lnTo>
                  <a:lnTo>
                    <a:pt x="52173" y="68581"/>
                  </a:lnTo>
                  <a:lnTo>
                    <a:pt x="47466" y="71120"/>
                  </a:lnTo>
                  <a:lnTo>
                    <a:pt x="41790" y="73660"/>
                  </a:lnTo>
                  <a:lnTo>
                    <a:pt x="35464" y="76200"/>
                  </a:lnTo>
                  <a:lnTo>
                    <a:pt x="28708" y="78740"/>
                  </a:lnTo>
                  <a:lnTo>
                    <a:pt x="23357" y="81280"/>
                  </a:lnTo>
                  <a:lnTo>
                    <a:pt x="18943" y="83820"/>
                  </a:lnTo>
                  <a:lnTo>
                    <a:pt x="15154" y="86360"/>
                  </a:lnTo>
                  <a:lnTo>
                    <a:pt x="11781" y="88900"/>
                  </a:lnTo>
                  <a:lnTo>
                    <a:pt x="8685" y="91440"/>
                  </a:lnTo>
                  <a:lnTo>
                    <a:pt x="5775" y="93980"/>
                  </a:lnTo>
                  <a:lnTo>
                    <a:pt x="3835" y="96520"/>
                  </a:lnTo>
                  <a:lnTo>
                    <a:pt x="2542" y="99060"/>
                  </a:lnTo>
                  <a:lnTo>
                    <a:pt x="1680" y="101600"/>
                  </a:lnTo>
                  <a:lnTo>
                    <a:pt x="1104" y="104140"/>
                  </a:lnTo>
                  <a:lnTo>
                    <a:pt x="722" y="106680"/>
                  </a:lnTo>
                  <a:lnTo>
                    <a:pt x="0" y="113854"/>
                  </a:lnTo>
                  <a:lnTo>
                    <a:pt x="4014" y="118213"/>
                  </a:lnTo>
                  <a:lnTo>
                    <a:pt x="6047" y="119449"/>
                  </a:lnTo>
                  <a:lnTo>
                    <a:pt x="10565" y="120822"/>
                  </a:lnTo>
                  <a:lnTo>
                    <a:pt x="17652" y="121432"/>
                  </a:lnTo>
                  <a:lnTo>
                    <a:pt x="21914" y="121595"/>
                  </a:lnTo>
                  <a:lnTo>
                    <a:pt x="36000" y="121824"/>
                  </a:lnTo>
                  <a:lnTo>
                    <a:pt x="40919" y="122702"/>
                  </a:lnTo>
                  <a:lnTo>
                    <a:pt x="45891" y="124135"/>
                  </a:lnTo>
                  <a:lnTo>
                    <a:pt x="50899" y="125936"/>
                  </a:lnTo>
                  <a:lnTo>
                    <a:pt x="56777" y="127138"/>
                  </a:lnTo>
                  <a:lnTo>
                    <a:pt x="63237" y="127938"/>
                  </a:lnTo>
                  <a:lnTo>
                    <a:pt x="70083" y="128472"/>
                  </a:lnTo>
                  <a:lnTo>
                    <a:pt x="76341" y="128828"/>
                  </a:lnTo>
                  <a:lnTo>
                    <a:pt x="87809" y="129224"/>
                  </a:lnTo>
                  <a:lnTo>
                    <a:pt x="103785" y="129446"/>
                  </a:lnTo>
                  <a:lnTo>
                    <a:pt x="201974" y="129540"/>
                  </a:lnTo>
                  <a:lnTo>
                    <a:pt x="206601" y="130387"/>
                  </a:lnTo>
                  <a:lnTo>
                    <a:pt x="214000" y="133585"/>
                  </a:lnTo>
                  <a:lnTo>
                    <a:pt x="218005" y="134777"/>
                  </a:lnTo>
                  <a:lnTo>
                    <a:pt x="222369" y="135571"/>
                  </a:lnTo>
                  <a:lnTo>
                    <a:pt x="226971" y="136101"/>
                  </a:lnTo>
                  <a:lnTo>
                    <a:pt x="234342" y="136689"/>
                  </a:lnTo>
                  <a:lnTo>
                    <a:pt x="240440" y="136951"/>
                  </a:lnTo>
                  <a:lnTo>
                    <a:pt x="249802" y="137132"/>
                  </a:lnTo>
                  <a:lnTo>
                    <a:pt x="254983" y="137152"/>
                  </a:lnTo>
                  <a:lnTo>
                    <a:pt x="256333" y="138001"/>
                  </a:lnTo>
                  <a:lnTo>
                    <a:pt x="257235" y="139414"/>
                  </a:lnTo>
                  <a:lnTo>
                    <a:pt x="259035" y="14478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54"/>
            <p:cNvSpPr/>
            <p:nvPr/>
          </p:nvSpPr>
          <p:spPr>
            <a:xfrm>
              <a:off x="5966460" y="3497580"/>
              <a:ext cx="22861" cy="251461"/>
            </a:xfrm>
            <a:custGeom>
              <a:avLst/>
              <a:gdLst/>
              <a:ahLst/>
              <a:cxnLst/>
              <a:rect l="0" t="0" r="0" b="0"/>
              <a:pathLst>
                <a:path w="22861" h="251461">
                  <a:moveTo>
                    <a:pt x="22860" y="0"/>
                  </a:moveTo>
                  <a:lnTo>
                    <a:pt x="22860" y="4045"/>
                  </a:lnTo>
                  <a:lnTo>
                    <a:pt x="22014" y="5236"/>
                  </a:lnTo>
                  <a:lnTo>
                    <a:pt x="20603" y="6031"/>
                  </a:lnTo>
                  <a:lnTo>
                    <a:pt x="18815" y="6561"/>
                  </a:lnTo>
                  <a:lnTo>
                    <a:pt x="17624" y="7760"/>
                  </a:lnTo>
                  <a:lnTo>
                    <a:pt x="16829" y="9407"/>
                  </a:lnTo>
                  <a:lnTo>
                    <a:pt x="16299" y="11352"/>
                  </a:lnTo>
                  <a:lnTo>
                    <a:pt x="15711" y="15770"/>
                  </a:lnTo>
                  <a:lnTo>
                    <a:pt x="15554" y="18133"/>
                  </a:lnTo>
                  <a:lnTo>
                    <a:pt x="14603" y="20555"/>
                  </a:lnTo>
                  <a:lnTo>
                    <a:pt x="13122" y="23017"/>
                  </a:lnTo>
                  <a:lnTo>
                    <a:pt x="11288" y="25505"/>
                  </a:lnTo>
                  <a:lnTo>
                    <a:pt x="10065" y="28856"/>
                  </a:lnTo>
                  <a:lnTo>
                    <a:pt x="9250" y="32784"/>
                  </a:lnTo>
                  <a:lnTo>
                    <a:pt x="8707" y="37096"/>
                  </a:lnTo>
                  <a:lnTo>
                    <a:pt x="8345" y="41664"/>
                  </a:lnTo>
                  <a:lnTo>
                    <a:pt x="8103" y="46403"/>
                  </a:lnTo>
                  <a:lnTo>
                    <a:pt x="7942" y="51255"/>
                  </a:lnTo>
                  <a:lnTo>
                    <a:pt x="6988" y="56184"/>
                  </a:lnTo>
                  <a:lnTo>
                    <a:pt x="5505" y="61162"/>
                  </a:lnTo>
                  <a:lnTo>
                    <a:pt x="3670" y="66175"/>
                  </a:lnTo>
                  <a:lnTo>
                    <a:pt x="2447" y="71210"/>
                  </a:lnTo>
                  <a:lnTo>
                    <a:pt x="1632" y="76260"/>
                  </a:lnTo>
                  <a:lnTo>
                    <a:pt x="1088" y="81320"/>
                  </a:lnTo>
                  <a:lnTo>
                    <a:pt x="725" y="86387"/>
                  </a:lnTo>
                  <a:lnTo>
                    <a:pt x="483" y="91458"/>
                  </a:lnTo>
                  <a:lnTo>
                    <a:pt x="215" y="102455"/>
                  </a:lnTo>
                  <a:lnTo>
                    <a:pt x="3" y="165007"/>
                  </a:lnTo>
                  <a:lnTo>
                    <a:pt x="848" y="170118"/>
                  </a:lnTo>
                  <a:lnTo>
                    <a:pt x="2259" y="175219"/>
                  </a:lnTo>
                  <a:lnTo>
                    <a:pt x="4046" y="180313"/>
                  </a:lnTo>
                  <a:lnTo>
                    <a:pt x="5238" y="185402"/>
                  </a:lnTo>
                  <a:lnTo>
                    <a:pt x="6032" y="190488"/>
                  </a:lnTo>
                  <a:lnTo>
                    <a:pt x="6561" y="195572"/>
                  </a:lnTo>
                  <a:lnTo>
                    <a:pt x="6914" y="200654"/>
                  </a:lnTo>
                  <a:lnTo>
                    <a:pt x="7150" y="205736"/>
                  </a:lnTo>
                  <a:lnTo>
                    <a:pt x="7306" y="210818"/>
                  </a:lnTo>
                  <a:lnTo>
                    <a:pt x="6564" y="215052"/>
                  </a:lnTo>
                  <a:lnTo>
                    <a:pt x="5222" y="218721"/>
                  </a:lnTo>
                  <a:lnTo>
                    <a:pt x="3481" y="222014"/>
                  </a:lnTo>
                  <a:lnTo>
                    <a:pt x="2321" y="225056"/>
                  </a:lnTo>
                  <a:lnTo>
                    <a:pt x="1547" y="227931"/>
                  </a:lnTo>
                  <a:lnTo>
                    <a:pt x="1032" y="230694"/>
                  </a:lnTo>
                  <a:lnTo>
                    <a:pt x="458" y="236022"/>
                  </a:lnTo>
                  <a:lnTo>
                    <a:pt x="60" y="243657"/>
                  </a:lnTo>
                  <a:lnTo>
                    <a:pt x="0" y="25146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55"/>
            <p:cNvSpPr/>
            <p:nvPr/>
          </p:nvSpPr>
          <p:spPr>
            <a:xfrm>
              <a:off x="6088741" y="3550920"/>
              <a:ext cx="220392" cy="166469"/>
            </a:xfrm>
            <a:custGeom>
              <a:avLst/>
              <a:gdLst/>
              <a:ahLst/>
              <a:cxnLst/>
              <a:rect l="0" t="0" r="0" b="0"/>
              <a:pathLst>
                <a:path w="220392" h="166469">
                  <a:moveTo>
                    <a:pt x="68219" y="7621"/>
                  </a:moveTo>
                  <a:lnTo>
                    <a:pt x="60912" y="7621"/>
                  </a:lnTo>
                  <a:lnTo>
                    <a:pt x="56647" y="11665"/>
                  </a:lnTo>
                  <a:lnTo>
                    <a:pt x="50021" y="18226"/>
                  </a:lnTo>
                  <a:lnTo>
                    <a:pt x="47620" y="19771"/>
                  </a:lnTo>
                  <a:lnTo>
                    <a:pt x="42695" y="21487"/>
                  </a:lnTo>
                  <a:lnTo>
                    <a:pt x="40197" y="23638"/>
                  </a:lnTo>
                  <a:lnTo>
                    <a:pt x="37684" y="26766"/>
                  </a:lnTo>
                  <a:lnTo>
                    <a:pt x="35162" y="30544"/>
                  </a:lnTo>
                  <a:lnTo>
                    <a:pt x="31788" y="33909"/>
                  </a:lnTo>
                  <a:lnTo>
                    <a:pt x="27844" y="37000"/>
                  </a:lnTo>
                  <a:lnTo>
                    <a:pt x="23523" y="39907"/>
                  </a:lnTo>
                  <a:lnTo>
                    <a:pt x="19795" y="43538"/>
                  </a:lnTo>
                  <a:lnTo>
                    <a:pt x="16463" y="47652"/>
                  </a:lnTo>
                  <a:lnTo>
                    <a:pt x="13395" y="52088"/>
                  </a:lnTo>
                  <a:lnTo>
                    <a:pt x="11350" y="56739"/>
                  </a:lnTo>
                  <a:lnTo>
                    <a:pt x="9986" y="61533"/>
                  </a:lnTo>
                  <a:lnTo>
                    <a:pt x="9077" y="66422"/>
                  </a:lnTo>
                  <a:lnTo>
                    <a:pt x="7624" y="70528"/>
                  </a:lnTo>
                  <a:lnTo>
                    <a:pt x="5809" y="74112"/>
                  </a:lnTo>
                  <a:lnTo>
                    <a:pt x="3753" y="77348"/>
                  </a:lnTo>
                  <a:lnTo>
                    <a:pt x="2382" y="81199"/>
                  </a:lnTo>
                  <a:lnTo>
                    <a:pt x="1467" y="85460"/>
                  </a:lnTo>
                  <a:lnTo>
                    <a:pt x="857" y="89993"/>
                  </a:lnTo>
                  <a:lnTo>
                    <a:pt x="452" y="93862"/>
                  </a:lnTo>
                  <a:lnTo>
                    <a:pt x="181" y="97288"/>
                  </a:lnTo>
                  <a:lnTo>
                    <a:pt x="0" y="100419"/>
                  </a:lnTo>
                  <a:lnTo>
                    <a:pt x="726" y="104199"/>
                  </a:lnTo>
                  <a:lnTo>
                    <a:pt x="2057" y="108413"/>
                  </a:lnTo>
                  <a:lnTo>
                    <a:pt x="3791" y="112915"/>
                  </a:lnTo>
                  <a:lnTo>
                    <a:pt x="4947" y="116763"/>
                  </a:lnTo>
                  <a:lnTo>
                    <a:pt x="5718" y="120176"/>
                  </a:lnTo>
                  <a:lnTo>
                    <a:pt x="6232" y="123297"/>
                  </a:lnTo>
                  <a:lnTo>
                    <a:pt x="7421" y="126225"/>
                  </a:lnTo>
                  <a:lnTo>
                    <a:pt x="9060" y="129023"/>
                  </a:lnTo>
                  <a:lnTo>
                    <a:pt x="11000" y="131736"/>
                  </a:lnTo>
                  <a:lnTo>
                    <a:pt x="13139" y="135237"/>
                  </a:lnTo>
                  <a:lnTo>
                    <a:pt x="15412" y="139265"/>
                  </a:lnTo>
                  <a:lnTo>
                    <a:pt x="17775" y="143643"/>
                  </a:lnTo>
                  <a:lnTo>
                    <a:pt x="21043" y="146562"/>
                  </a:lnTo>
                  <a:lnTo>
                    <a:pt x="24915" y="148508"/>
                  </a:lnTo>
                  <a:lnTo>
                    <a:pt x="29189" y="149806"/>
                  </a:lnTo>
                  <a:lnTo>
                    <a:pt x="33733" y="151517"/>
                  </a:lnTo>
                  <a:lnTo>
                    <a:pt x="38455" y="153505"/>
                  </a:lnTo>
                  <a:lnTo>
                    <a:pt x="43296" y="155677"/>
                  </a:lnTo>
                  <a:lnTo>
                    <a:pt x="48217" y="157125"/>
                  </a:lnTo>
                  <a:lnTo>
                    <a:pt x="53191" y="158090"/>
                  </a:lnTo>
                  <a:lnTo>
                    <a:pt x="58200" y="158733"/>
                  </a:lnTo>
                  <a:lnTo>
                    <a:pt x="63233" y="160009"/>
                  </a:lnTo>
                  <a:lnTo>
                    <a:pt x="68282" y="161706"/>
                  </a:lnTo>
                  <a:lnTo>
                    <a:pt x="73341" y="163684"/>
                  </a:lnTo>
                  <a:lnTo>
                    <a:pt x="79253" y="165003"/>
                  </a:lnTo>
                  <a:lnTo>
                    <a:pt x="85736" y="165882"/>
                  </a:lnTo>
                  <a:lnTo>
                    <a:pt x="92597" y="166468"/>
                  </a:lnTo>
                  <a:lnTo>
                    <a:pt x="98864" y="166012"/>
                  </a:lnTo>
                  <a:lnTo>
                    <a:pt x="104736" y="164862"/>
                  </a:lnTo>
                  <a:lnTo>
                    <a:pt x="110343" y="163248"/>
                  </a:lnTo>
                  <a:lnTo>
                    <a:pt x="116622" y="162172"/>
                  </a:lnTo>
                  <a:lnTo>
                    <a:pt x="123347" y="161455"/>
                  </a:lnTo>
                  <a:lnTo>
                    <a:pt x="130371" y="160976"/>
                  </a:lnTo>
                  <a:lnTo>
                    <a:pt x="136748" y="159811"/>
                  </a:lnTo>
                  <a:lnTo>
                    <a:pt x="142691" y="158187"/>
                  </a:lnTo>
                  <a:lnTo>
                    <a:pt x="148347" y="156258"/>
                  </a:lnTo>
                  <a:lnTo>
                    <a:pt x="153811" y="154126"/>
                  </a:lnTo>
                  <a:lnTo>
                    <a:pt x="159148" y="151857"/>
                  </a:lnTo>
                  <a:lnTo>
                    <a:pt x="169591" y="147079"/>
                  </a:lnTo>
                  <a:lnTo>
                    <a:pt x="179879" y="142133"/>
                  </a:lnTo>
                  <a:lnTo>
                    <a:pt x="184145" y="139629"/>
                  </a:lnTo>
                  <a:lnTo>
                    <a:pt x="187836" y="137113"/>
                  </a:lnTo>
                  <a:lnTo>
                    <a:pt x="194196" y="132059"/>
                  </a:lnTo>
                  <a:lnTo>
                    <a:pt x="199845" y="126991"/>
                  </a:lnTo>
                  <a:lnTo>
                    <a:pt x="207435" y="119658"/>
                  </a:lnTo>
                  <a:lnTo>
                    <a:pt x="211829" y="115333"/>
                  </a:lnTo>
                  <a:lnTo>
                    <a:pt x="214760" y="110755"/>
                  </a:lnTo>
                  <a:lnTo>
                    <a:pt x="216712" y="106010"/>
                  </a:lnTo>
                  <a:lnTo>
                    <a:pt x="218014" y="101153"/>
                  </a:lnTo>
                  <a:lnTo>
                    <a:pt x="218883" y="97069"/>
                  </a:lnTo>
                  <a:lnTo>
                    <a:pt x="219462" y="93499"/>
                  </a:lnTo>
                  <a:lnTo>
                    <a:pt x="219848" y="90273"/>
                  </a:lnTo>
                  <a:lnTo>
                    <a:pt x="220105" y="86429"/>
                  </a:lnTo>
                  <a:lnTo>
                    <a:pt x="220276" y="82173"/>
                  </a:lnTo>
                  <a:lnTo>
                    <a:pt x="220391" y="77642"/>
                  </a:lnTo>
                  <a:lnTo>
                    <a:pt x="219620" y="73775"/>
                  </a:lnTo>
                  <a:lnTo>
                    <a:pt x="218260" y="70350"/>
                  </a:lnTo>
                  <a:lnTo>
                    <a:pt x="216506" y="67220"/>
                  </a:lnTo>
                  <a:lnTo>
                    <a:pt x="215337" y="63440"/>
                  </a:lnTo>
                  <a:lnTo>
                    <a:pt x="214558" y="59227"/>
                  </a:lnTo>
                  <a:lnTo>
                    <a:pt x="214038" y="54725"/>
                  </a:lnTo>
                  <a:lnTo>
                    <a:pt x="212845" y="50876"/>
                  </a:lnTo>
                  <a:lnTo>
                    <a:pt x="211204" y="47464"/>
                  </a:lnTo>
                  <a:lnTo>
                    <a:pt x="209261" y="44343"/>
                  </a:lnTo>
                  <a:lnTo>
                    <a:pt x="207121" y="40569"/>
                  </a:lnTo>
                  <a:lnTo>
                    <a:pt x="202484" y="31860"/>
                  </a:lnTo>
                  <a:lnTo>
                    <a:pt x="199216" y="28013"/>
                  </a:lnTo>
                  <a:lnTo>
                    <a:pt x="195344" y="24602"/>
                  </a:lnTo>
                  <a:lnTo>
                    <a:pt x="191069" y="21482"/>
                  </a:lnTo>
                  <a:lnTo>
                    <a:pt x="187372" y="18555"/>
                  </a:lnTo>
                  <a:lnTo>
                    <a:pt x="184062" y="15756"/>
                  </a:lnTo>
                  <a:lnTo>
                    <a:pt x="181007" y="13045"/>
                  </a:lnTo>
                  <a:lnTo>
                    <a:pt x="175356" y="7773"/>
                  </a:lnTo>
                  <a:lnTo>
                    <a:pt x="172664" y="5182"/>
                  </a:lnTo>
                  <a:lnTo>
                    <a:pt x="170022" y="3455"/>
                  </a:lnTo>
                  <a:lnTo>
                    <a:pt x="164830" y="1536"/>
                  </a:lnTo>
                  <a:lnTo>
                    <a:pt x="159700" y="683"/>
                  </a:lnTo>
                  <a:lnTo>
                    <a:pt x="152039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56"/>
            <p:cNvSpPr/>
            <p:nvPr/>
          </p:nvSpPr>
          <p:spPr>
            <a:xfrm>
              <a:off x="5654041" y="3863340"/>
              <a:ext cx="289529" cy="228601"/>
            </a:xfrm>
            <a:custGeom>
              <a:avLst/>
              <a:gdLst/>
              <a:ahLst/>
              <a:cxnLst/>
              <a:rect l="0" t="0" r="0" b="0"/>
              <a:pathLst>
                <a:path w="289529" h="228601">
                  <a:moveTo>
                    <a:pt x="0" y="0"/>
                  </a:moveTo>
                  <a:lnTo>
                    <a:pt x="4044" y="4045"/>
                  </a:lnTo>
                  <a:lnTo>
                    <a:pt x="6930" y="5237"/>
                  </a:lnTo>
                  <a:lnTo>
                    <a:pt x="14650" y="6561"/>
                  </a:lnTo>
                  <a:lnTo>
                    <a:pt x="19080" y="6914"/>
                  </a:lnTo>
                  <a:lnTo>
                    <a:pt x="23726" y="7149"/>
                  </a:lnTo>
                  <a:lnTo>
                    <a:pt x="33405" y="7411"/>
                  </a:lnTo>
                  <a:lnTo>
                    <a:pt x="62515" y="7592"/>
                  </a:lnTo>
                  <a:lnTo>
                    <a:pt x="68770" y="8448"/>
                  </a:lnTo>
                  <a:lnTo>
                    <a:pt x="74633" y="9865"/>
                  </a:lnTo>
                  <a:lnTo>
                    <a:pt x="80235" y="11657"/>
                  </a:lnTo>
                  <a:lnTo>
                    <a:pt x="86510" y="12851"/>
                  </a:lnTo>
                  <a:lnTo>
                    <a:pt x="93233" y="13648"/>
                  </a:lnTo>
                  <a:lnTo>
                    <a:pt x="100255" y="14179"/>
                  </a:lnTo>
                  <a:lnTo>
                    <a:pt x="106630" y="14532"/>
                  </a:lnTo>
                  <a:lnTo>
                    <a:pt x="118228" y="14926"/>
                  </a:lnTo>
                  <a:lnTo>
                    <a:pt x="150659" y="15199"/>
                  </a:lnTo>
                  <a:lnTo>
                    <a:pt x="259267" y="15240"/>
                  </a:lnTo>
                  <a:lnTo>
                    <a:pt x="262591" y="16087"/>
                  </a:lnTo>
                  <a:lnTo>
                    <a:pt x="271314" y="20476"/>
                  </a:lnTo>
                  <a:lnTo>
                    <a:pt x="279590" y="22389"/>
                  </a:lnTo>
                  <a:lnTo>
                    <a:pt x="280373" y="22546"/>
                  </a:lnTo>
                  <a:lnTo>
                    <a:pt x="288363" y="29393"/>
                  </a:lnTo>
                  <a:lnTo>
                    <a:pt x="289204" y="30158"/>
                  </a:lnTo>
                  <a:lnTo>
                    <a:pt x="289528" y="37012"/>
                  </a:lnTo>
                  <a:lnTo>
                    <a:pt x="285504" y="41823"/>
                  </a:lnTo>
                  <a:lnTo>
                    <a:pt x="278951" y="48610"/>
                  </a:lnTo>
                  <a:lnTo>
                    <a:pt x="277407" y="51033"/>
                  </a:lnTo>
                  <a:lnTo>
                    <a:pt x="275692" y="55984"/>
                  </a:lnTo>
                  <a:lnTo>
                    <a:pt x="272671" y="61007"/>
                  </a:lnTo>
                  <a:lnTo>
                    <a:pt x="270681" y="63531"/>
                  </a:lnTo>
                  <a:lnTo>
                    <a:pt x="268468" y="68594"/>
                  </a:lnTo>
                  <a:lnTo>
                    <a:pt x="267486" y="73666"/>
                  </a:lnTo>
                  <a:lnTo>
                    <a:pt x="267048" y="78742"/>
                  </a:lnTo>
                  <a:lnTo>
                    <a:pt x="266086" y="82128"/>
                  </a:lnTo>
                  <a:lnTo>
                    <a:pt x="264597" y="86079"/>
                  </a:lnTo>
                  <a:lnTo>
                    <a:pt x="262758" y="90406"/>
                  </a:lnTo>
                  <a:lnTo>
                    <a:pt x="260714" y="97471"/>
                  </a:lnTo>
                  <a:lnTo>
                    <a:pt x="259805" y="104280"/>
                  </a:lnTo>
                  <a:lnTo>
                    <a:pt x="259564" y="108467"/>
                  </a:lnTo>
                  <a:lnTo>
                    <a:pt x="259402" y="112951"/>
                  </a:lnTo>
                  <a:lnTo>
                    <a:pt x="258448" y="117634"/>
                  </a:lnTo>
                  <a:lnTo>
                    <a:pt x="256965" y="122450"/>
                  </a:lnTo>
                  <a:lnTo>
                    <a:pt x="255129" y="127353"/>
                  </a:lnTo>
                  <a:lnTo>
                    <a:pt x="253906" y="131468"/>
                  </a:lnTo>
                  <a:lnTo>
                    <a:pt x="252547" y="138299"/>
                  </a:lnTo>
                  <a:lnTo>
                    <a:pt x="252184" y="142152"/>
                  </a:lnTo>
                  <a:lnTo>
                    <a:pt x="251942" y="146415"/>
                  </a:lnTo>
                  <a:lnTo>
                    <a:pt x="251781" y="150950"/>
                  </a:lnTo>
                  <a:lnTo>
                    <a:pt x="250827" y="155667"/>
                  </a:lnTo>
                  <a:lnTo>
                    <a:pt x="249344" y="160505"/>
                  </a:lnTo>
                  <a:lnTo>
                    <a:pt x="247510" y="165423"/>
                  </a:lnTo>
                  <a:lnTo>
                    <a:pt x="246286" y="169548"/>
                  </a:lnTo>
                  <a:lnTo>
                    <a:pt x="244927" y="176390"/>
                  </a:lnTo>
                  <a:lnTo>
                    <a:pt x="244564" y="180247"/>
                  </a:lnTo>
                  <a:lnTo>
                    <a:pt x="244322" y="184511"/>
                  </a:lnTo>
                  <a:lnTo>
                    <a:pt x="244161" y="189047"/>
                  </a:lnTo>
                  <a:lnTo>
                    <a:pt x="243207" y="192918"/>
                  </a:lnTo>
                  <a:lnTo>
                    <a:pt x="238666" y="202411"/>
                  </a:lnTo>
                  <a:lnTo>
                    <a:pt x="237307" y="207929"/>
                  </a:lnTo>
                  <a:lnTo>
                    <a:pt x="236703" y="213204"/>
                  </a:lnTo>
                  <a:lnTo>
                    <a:pt x="236542" y="215796"/>
                  </a:lnTo>
                  <a:lnTo>
                    <a:pt x="235587" y="217524"/>
                  </a:lnTo>
                  <a:lnTo>
                    <a:pt x="234105" y="218676"/>
                  </a:lnTo>
                  <a:lnTo>
                    <a:pt x="229686" y="220525"/>
                  </a:lnTo>
                  <a:lnTo>
                    <a:pt x="229324" y="221523"/>
                  </a:lnTo>
                  <a:lnTo>
                    <a:pt x="228600" y="2286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57"/>
            <p:cNvSpPr/>
            <p:nvPr/>
          </p:nvSpPr>
          <p:spPr>
            <a:xfrm>
              <a:off x="5981700" y="3924300"/>
              <a:ext cx="7621" cy="1"/>
            </a:xfrm>
            <a:custGeom>
              <a:avLst/>
              <a:gdLst/>
              <a:ahLst/>
              <a:cxnLst/>
              <a:rect l="0" t="0" r="0" b="0"/>
              <a:pathLst>
                <a:path w="7621" h="1">
                  <a:moveTo>
                    <a:pt x="0" y="0"/>
                  </a:moveTo>
                  <a:lnTo>
                    <a:pt x="762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58"/>
            <p:cNvSpPr/>
            <p:nvPr/>
          </p:nvSpPr>
          <p:spPr>
            <a:xfrm>
              <a:off x="6004666" y="3856881"/>
              <a:ext cx="182776" cy="219820"/>
            </a:xfrm>
            <a:custGeom>
              <a:avLst/>
              <a:gdLst/>
              <a:ahLst/>
              <a:cxnLst/>
              <a:rect l="0" t="0" r="0" b="0"/>
              <a:pathLst>
                <a:path w="182776" h="219820">
                  <a:moveTo>
                    <a:pt x="15134" y="29319"/>
                  </a:moveTo>
                  <a:lnTo>
                    <a:pt x="19179" y="25274"/>
                  </a:lnTo>
                  <a:lnTo>
                    <a:pt x="21218" y="24082"/>
                  </a:lnTo>
                  <a:lnTo>
                    <a:pt x="25740" y="22759"/>
                  </a:lnTo>
                  <a:lnTo>
                    <a:pt x="30573" y="19912"/>
                  </a:lnTo>
                  <a:lnTo>
                    <a:pt x="33047" y="17968"/>
                  </a:lnTo>
                  <a:lnTo>
                    <a:pt x="35542" y="16672"/>
                  </a:lnTo>
                  <a:lnTo>
                    <a:pt x="40573" y="15231"/>
                  </a:lnTo>
                  <a:lnTo>
                    <a:pt x="43947" y="14001"/>
                  </a:lnTo>
                  <a:lnTo>
                    <a:pt x="47889" y="12333"/>
                  </a:lnTo>
                  <a:lnTo>
                    <a:pt x="52211" y="10375"/>
                  </a:lnTo>
                  <a:lnTo>
                    <a:pt x="56785" y="9070"/>
                  </a:lnTo>
                  <a:lnTo>
                    <a:pt x="61528" y="8199"/>
                  </a:lnTo>
                  <a:lnTo>
                    <a:pt x="66384" y="7620"/>
                  </a:lnTo>
                  <a:lnTo>
                    <a:pt x="71314" y="6386"/>
                  </a:lnTo>
                  <a:lnTo>
                    <a:pt x="76293" y="4717"/>
                  </a:lnTo>
                  <a:lnTo>
                    <a:pt x="81307" y="2758"/>
                  </a:lnTo>
                  <a:lnTo>
                    <a:pt x="85496" y="1452"/>
                  </a:lnTo>
                  <a:lnTo>
                    <a:pt x="89136" y="581"/>
                  </a:lnTo>
                  <a:lnTo>
                    <a:pt x="92409" y="0"/>
                  </a:lnTo>
                  <a:lnTo>
                    <a:pt x="96283" y="460"/>
                  </a:lnTo>
                  <a:lnTo>
                    <a:pt x="100561" y="1613"/>
                  </a:lnTo>
                  <a:lnTo>
                    <a:pt x="105105" y="3228"/>
                  </a:lnTo>
                  <a:lnTo>
                    <a:pt x="108982" y="4305"/>
                  </a:lnTo>
                  <a:lnTo>
                    <a:pt x="112413" y="5024"/>
                  </a:lnTo>
                  <a:lnTo>
                    <a:pt x="115546" y="5502"/>
                  </a:lnTo>
                  <a:lnTo>
                    <a:pt x="118483" y="5821"/>
                  </a:lnTo>
                  <a:lnTo>
                    <a:pt x="124002" y="6175"/>
                  </a:lnTo>
                  <a:lnTo>
                    <a:pt x="126660" y="7117"/>
                  </a:lnTo>
                  <a:lnTo>
                    <a:pt x="131870" y="10420"/>
                  </a:lnTo>
                  <a:lnTo>
                    <a:pt x="137008" y="14711"/>
                  </a:lnTo>
                  <a:lnTo>
                    <a:pt x="139564" y="17040"/>
                  </a:lnTo>
                  <a:lnTo>
                    <a:pt x="141267" y="19440"/>
                  </a:lnTo>
                  <a:lnTo>
                    <a:pt x="143160" y="24364"/>
                  </a:lnTo>
                  <a:lnTo>
                    <a:pt x="144001" y="29374"/>
                  </a:lnTo>
                  <a:lnTo>
                    <a:pt x="144375" y="34424"/>
                  </a:lnTo>
                  <a:lnTo>
                    <a:pt x="144542" y="39490"/>
                  </a:lnTo>
                  <a:lnTo>
                    <a:pt x="143739" y="42027"/>
                  </a:lnTo>
                  <a:lnTo>
                    <a:pt x="140590" y="47102"/>
                  </a:lnTo>
                  <a:lnTo>
                    <a:pt x="137718" y="50488"/>
                  </a:lnTo>
                  <a:lnTo>
                    <a:pt x="134110" y="54438"/>
                  </a:lnTo>
                  <a:lnTo>
                    <a:pt x="123200" y="65831"/>
                  </a:lnTo>
                  <a:lnTo>
                    <a:pt x="107883" y="81310"/>
                  </a:lnTo>
                  <a:lnTo>
                    <a:pt x="103214" y="85147"/>
                  </a:lnTo>
                  <a:lnTo>
                    <a:pt x="98407" y="88551"/>
                  </a:lnTo>
                  <a:lnTo>
                    <a:pt x="93509" y="91667"/>
                  </a:lnTo>
                  <a:lnTo>
                    <a:pt x="88551" y="95438"/>
                  </a:lnTo>
                  <a:lnTo>
                    <a:pt x="83553" y="99645"/>
                  </a:lnTo>
                  <a:lnTo>
                    <a:pt x="78526" y="104143"/>
                  </a:lnTo>
                  <a:lnTo>
                    <a:pt x="73482" y="107988"/>
                  </a:lnTo>
                  <a:lnTo>
                    <a:pt x="68426" y="111399"/>
                  </a:lnTo>
                  <a:lnTo>
                    <a:pt x="63362" y="114519"/>
                  </a:lnTo>
                  <a:lnTo>
                    <a:pt x="58293" y="117445"/>
                  </a:lnTo>
                  <a:lnTo>
                    <a:pt x="48145" y="122955"/>
                  </a:lnTo>
                  <a:lnTo>
                    <a:pt x="32911" y="130817"/>
                  </a:lnTo>
                  <a:lnTo>
                    <a:pt x="28679" y="134238"/>
                  </a:lnTo>
                  <a:lnTo>
                    <a:pt x="25011" y="138212"/>
                  </a:lnTo>
                  <a:lnTo>
                    <a:pt x="21718" y="142554"/>
                  </a:lnTo>
                  <a:lnTo>
                    <a:pt x="18677" y="145449"/>
                  </a:lnTo>
                  <a:lnTo>
                    <a:pt x="15803" y="147379"/>
                  </a:lnTo>
                  <a:lnTo>
                    <a:pt x="13040" y="148666"/>
                  </a:lnTo>
                  <a:lnTo>
                    <a:pt x="11198" y="150370"/>
                  </a:lnTo>
                  <a:lnTo>
                    <a:pt x="9970" y="152353"/>
                  </a:lnTo>
                  <a:lnTo>
                    <a:pt x="9151" y="154522"/>
                  </a:lnTo>
                  <a:lnTo>
                    <a:pt x="5984" y="159189"/>
                  </a:lnTo>
                  <a:lnTo>
                    <a:pt x="250" y="166053"/>
                  </a:lnTo>
                  <a:lnTo>
                    <a:pt x="0" y="170398"/>
                  </a:lnTo>
                  <a:lnTo>
                    <a:pt x="812" y="171632"/>
                  </a:lnTo>
                  <a:lnTo>
                    <a:pt x="2199" y="172454"/>
                  </a:lnTo>
                  <a:lnTo>
                    <a:pt x="6464" y="173774"/>
                  </a:lnTo>
                  <a:lnTo>
                    <a:pt x="11248" y="174003"/>
                  </a:lnTo>
                  <a:lnTo>
                    <a:pt x="18028" y="174071"/>
                  </a:lnTo>
                  <a:lnTo>
                    <a:pt x="21297" y="174927"/>
                  </a:lnTo>
                  <a:lnTo>
                    <a:pt x="25169" y="176345"/>
                  </a:lnTo>
                  <a:lnTo>
                    <a:pt x="29444" y="178136"/>
                  </a:lnTo>
                  <a:lnTo>
                    <a:pt x="33141" y="179330"/>
                  </a:lnTo>
                  <a:lnTo>
                    <a:pt x="36452" y="180126"/>
                  </a:lnTo>
                  <a:lnTo>
                    <a:pt x="39506" y="180657"/>
                  </a:lnTo>
                  <a:lnTo>
                    <a:pt x="43235" y="181011"/>
                  </a:lnTo>
                  <a:lnTo>
                    <a:pt x="47415" y="181247"/>
                  </a:lnTo>
                  <a:lnTo>
                    <a:pt x="56574" y="181509"/>
                  </a:lnTo>
                  <a:lnTo>
                    <a:pt x="81280" y="181691"/>
                  </a:lnTo>
                  <a:lnTo>
                    <a:pt x="85478" y="182547"/>
                  </a:lnTo>
                  <a:lnTo>
                    <a:pt x="89123" y="183965"/>
                  </a:lnTo>
                  <a:lnTo>
                    <a:pt x="92400" y="185756"/>
                  </a:lnTo>
                  <a:lnTo>
                    <a:pt x="96278" y="186950"/>
                  </a:lnTo>
                  <a:lnTo>
                    <a:pt x="100556" y="187747"/>
                  </a:lnTo>
                  <a:lnTo>
                    <a:pt x="105103" y="188277"/>
                  </a:lnTo>
                  <a:lnTo>
                    <a:pt x="109827" y="189478"/>
                  </a:lnTo>
                  <a:lnTo>
                    <a:pt x="114669" y="191125"/>
                  </a:lnTo>
                  <a:lnTo>
                    <a:pt x="119591" y="193069"/>
                  </a:lnTo>
                  <a:lnTo>
                    <a:pt x="123718" y="194366"/>
                  </a:lnTo>
                  <a:lnTo>
                    <a:pt x="127317" y="195231"/>
                  </a:lnTo>
                  <a:lnTo>
                    <a:pt x="130562" y="195807"/>
                  </a:lnTo>
                  <a:lnTo>
                    <a:pt x="134420" y="196191"/>
                  </a:lnTo>
                  <a:lnTo>
                    <a:pt x="138685" y="196447"/>
                  </a:lnTo>
                  <a:lnTo>
                    <a:pt x="143222" y="196618"/>
                  </a:lnTo>
                  <a:lnTo>
                    <a:pt x="146246" y="197578"/>
                  </a:lnTo>
                  <a:lnTo>
                    <a:pt x="148262" y="199065"/>
                  </a:lnTo>
                  <a:lnTo>
                    <a:pt x="149606" y="200903"/>
                  </a:lnTo>
                  <a:lnTo>
                    <a:pt x="151349" y="202129"/>
                  </a:lnTo>
                  <a:lnTo>
                    <a:pt x="155543" y="203490"/>
                  </a:lnTo>
                  <a:lnTo>
                    <a:pt x="160229" y="206352"/>
                  </a:lnTo>
                  <a:lnTo>
                    <a:pt x="162665" y="208301"/>
                  </a:lnTo>
                  <a:lnTo>
                    <a:pt x="165135" y="209601"/>
                  </a:lnTo>
                  <a:lnTo>
                    <a:pt x="170137" y="211044"/>
                  </a:lnTo>
                  <a:lnTo>
                    <a:pt x="174714" y="212098"/>
                  </a:lnTo>
                  <a:lnTo>
                    <a:pt x="180304" y="217416"/>
                  </a:lnTo>
                  <a:lnTo>
                    <a:pt x="182775" y="219819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59"/>
            <p:cNvSpPr/>
            <p:nvPr/>
          </p:nvSpPr>
          <p:spPr>
            <a:xfrm>
              <a:off x="6195192" y="3859186"/>
              <a:ext cx="220495" cy="185844"/>
            </a:xfrm>
            <a:custGeom>
              <a:avLst/>
              <a:gdLst/>
              <a:ahLst/>
              <a:cxnLst/>
              <a:rect l="0" t="0" r="0" b="0"/>
              <a:pathLst>
                <a:path w="220495" h="185844">
                  <a:moveTo>
                    <a:pt x="45588" y="34634"/>
                  </a:moveTo>
                  <a:lnTo>
                    <a:pt x="34982" y="45240"/>
                  </a:lnTo>
                  <a:lnTo>
                    <a:pt x="32591" y="46784"/>
                  </a:lnTo>
                  <a:lnTo>
                    <a:pt x="27675" y="48501"/>
                  </a:lnTo>
                  <a:lnTo>
                    <a:pt x="25180" y="50652"/>
                  </a:lnTo>
                  <a:lnTo>
                    <a:pt x="22669" y="53779"/>
                  </a:lnTo>
                  <a:lnTo>
                    <a:pt x="20149" y="57558"/>
                  </a:lnTo>
                  <a:lnTo>
                    <a:pt x="17622" y="60923"/>
                  </a:lnTo>
                  <a:lnTo>
                    <a:pt x="15091" y="64014"/>
                  </a:lnTo>
                  <a:lnTo>
                    <a:pt x="12557" y="66920"/>
                  </a:lnTo>
                  <a:lnTo>
                    <a:pt x="10021" y="70552"/>
                  </a:lnTo>
                  <a:lnTo>
                    <a:pt x="7483" y="74666"/>
                  </a:lnTo>
                  <a:lnTo>
                    <a:pt x="4945" y="79102"/>
                  </a:lnTo>
                  <a:lnTo>
                    <a:pt x="3253" y="82906"/>
                  </a:lnTo>
                  <a:lnTo>
                    <a:pt x="2125" y="86289"/>
                  </a:lnTo>
                  <a:lnTo>
                    <a:pt x="1372" y="89390"/>
                  </a:lnTo>
                  <a:lnTo>
                    <a:pt x="870" y="93151"/>
                  </a:lnTo>
                  <a:lnTo>
                    <a:pt x="537" y="97352"/>
                  </a:lnTo>
                  <a:lnTo>
                    <a:pt x="166" y="105689"/>
                  </a:lnTo>
                  <a:lnTo>
                    <a:pt x="0" y="112217"/>
                  </a:lnTo>
                  <a:lnTo>
                    <a:pt x="803" y="115989"/>
                  </a:lnTo>
                  <a:lnTo>
                    <a:pt x="2185" y="120197"/>
                  </a:lnTo>
                  <a:lnTo>
                    <a:pt x="3953" y="124696"/>
                  </a:lnTo>
                  <a:lnTo>
                    <a:pt x="5131" y="128542"/>
                  </a:lnTo>
                  <a:lnTo>
                    <a:pt x="5917" y="131953"/>
                  </a:lnTo>
                  <a:lnTo>
                    <a:pt x="6441" y="135073"/>
                  </a:lnTo>
                  <a:lnTo>
                    <a:pt x="8483" y="138000"/>
                  </a:lnTo>
                  <a:lnTo>
                    <a:pt x="15268" y="143510"/>
                  </a:lnTo>
                  <a:lnTo>
                    <a:pt x="21671" y="148781"/>
                  </a:lnTo>
                  <a:lnTo>
                    <a:pt x="28185" y="153946"/>
                  </a:lnTo>
                  <a:lnTo>
                    <a:pt x="32293" y="156508"/>
                  </a:lnTo>
                  <a:lnTo>
                    <a:pt x="36724" y="159064"/>
                  </a:lnTo>
                  <a:lnTo>
                    <a:pt x="40526" y="161614"/>
                  </a:lnTo>
                  <a:lnTo>
                    <a:pt x="47007" y="166705"/>
                  </a:lnTo>
                  <a:lnTo>
                    <a:pt x="50767" y="169248"/>
                  </a:lnTo>
                  <a:lnTo>
                    <a:pt x="54968" y="171790"/>
                  </a:lnTo>
                  <a:lnTo>
                    <a:pt x="59461" y="174331"/>
                  </a:lnTo>
                  <a:lnTo>
                    <a:pt x="64150" y="176025"/>
                  </a:lnTo>
                  <a:lnTo>
                    <a:pt x="68970" y="177155"/>
                  </a:lnTo>
                  <a:lnTo>
                    <a:pt x="73876" y="177908"/>
                  </a:lnTo>
                  <a:lnTo>
                    <a:pt x="78840" y="179257"/>
                  </a:lnTo>
                  <a:lnTo>
                    <a:pt x="83843" y="181002"/>
                  </a:lnTo>
                  <a:lnTo>
                    <a:pt x="88871" y="183013"/>
                  </a:lnTo>
                  <a:lnTo>
                    <a:pt x="93917" y="184353"/>
                  </a:lnTo>
                  <a:lnTo>
                    <a:pt x="98973" y="185247"/>
                  </a:lnTo>
                  <a:lnTo>
                    <a:pt x="104038" y="185843"/>
                  </a:lnTo>
                  <a:lnTo>
                    <a:pt x="109108" y="185393"/>
                  </a:lnTo>
                  <a:lnTo>
                    <a:pt x="114181" y="184247"/>
                  </a:lnTo>
                  <a:lnTo>
                    <a:pt x="119257" y="182636"/>
                  </a:lnTo>
                  <a:lnTo>
                    <a:pt x="124334" y="180715"/>
                  </a:lnTo>
                  <a:lnTo>
                    <a:pt x="129412" y="178588"/>
                  </a:lnTo>
                  <a:lnTo>
                    <a:pt x="134491" y="176323"/>
                  </a:lnTo>
                  <a:lnTo>
                    <a:pt x="139570" y="174814"/>
                  </a:lnTo>
                  <a:lnTo>
                    <a:pt x="144649" y="173807"/>
                  </a:lnTo>
                  <a:lnTo>
                    <a:pt x="149728" y="173136"/>
                  </a:lnTo>
                  <a:lnTo>
                    <a:pt x="154809" y="171842"/>
                  </a:lnTo>
                  <a:lnTo>
                    <a:pt x="159888" y="170133"/>
                  </a:lnTo>
                  <a:lnTo>
                    <a:pt x="164968" y="168146"/>
                  </a:lnTo>
                  <a:lnTo>
                    <a:pt x="170048" y="165976"/>
                  </a:lnTo>
                  <a:lnTo>
                    <a:pt x="180208" y="161306"/>
                  </a:lnTo>
                  <a:lnTo>
                    <a:pt x="184441" y="158875"/>
                  </a:lnTo>
                  <a:lnTo>
                    <a:pt x="188110" y="156408"/>
                  </a:lnTo>
                  <a:lnTo>
                    <a:pt x="191403" y="153917"/>
                  </a:lnTo>
                  <a:lnTo>
                    <a:pt x="194445" y="150562"/>
                  </a:lnTo>
                  <a:lnTo>
                    <a:pt x="197320" y="146633"/>
                  </a:lnTo>
                  <a:lnTo>
                    <a:pt x="200082" y="142320"/>
                  </a:lnTo>
                  <a:lnTo>
                    <a:pt x="202771" y="138598"/>
                  </a:lnTo>
                  <a:lnTo>
                    <a:pt x="205410" y="135270"/>
                  </a:lnTo>
                  <a:lnTo>
                    <a:pt x="208016" y="132205"/>
                  </a:lnTo>
                  <a:lnTo>
                    <a:pt x="209753" y="128468"/>
                  </a:lnTo>
                  <a:lnTo>
                    <a:pt x="210912" y="124283"/>
                  </a:lnTo>
                  <a:lnTo>
                    <a:pt x="211684" y="119800"/>
                  </a:lnTo>
                  <a:lnTo>
                    <a:pt x="213046" y="115965"/>
                  </a:lnTo>
                  <a:lnTo>
                    <a:pt x="214800" y="112561"/>
                  </a:lnTo>
                  <a:lnTo>
                    <a:pt x="216815" y="109446"/>
                  </a:lnTo>
                  <a:lnTo>
                    <a:pt x="218160" y="105675"/>
                  </a:lnTo>
                  <a:lnTo>
                    <a:pt x="219056" y="101468"/>
                  </a:lnTo>
                  <a:lnTo>
                    <a:pt x="219653" y="96970"/>
                  </a:lnTo>
                  <a:lnTo>
                    <a:pt x="220052" y="93125"/>
                  </a:lnTo>
                  <a:lnTo>
                    <a:pt x="220318" y="89714"/>
                  </a:lnTo>
                  <a:lnTo>
                    <a:pt x="220494" y="86594"/>
                  </a:lnTo>
                  <a:lnTo>
                    <a:pt x="219766" y="82821"/>
                  </a:lnTo>
                  <a:lnTo>
                    <a:pt x="218433" y="78612"/>
                  </a:lnTo>
                  <a:lnTo>
                    <a:pt x="216698" y="74113"/>
                  </a:lnTo>
                  <a:lnTo>
                    <a:pt x="214695" y="70266"/>
                  </a:lnTo>
                  <a:lnTo>
                    <a:pt x="212513" y="66856"/>
                  </a:lnTo>
                  <a:lnTo>
                    <a:pt x="210211" y="63735"/>
                  </a:lnTo>
                  <a:lnTo>
                    <a:pt x="207654" y="58010"/>
                  </a:lnTo>
                  <a:lnTo>
                    <a:pt x="206971" y="55298"/>
                  </a:lnTo>
                  <a:lnTo>
                    <a:pt x="205671" y="51797"/>
                  </a:lnTo>
                  <a:lnTo>
                    <a:pt x="203957" y="47769"/>
                  </a:lnTo>
                  <a:lnTo>
                    <a:pt x="201967" y="43391"/>
                  </a:lnTo>
                  <a:lnTo>
                    <a:pt x="199794" y="39625"/>
                  </a:lnTo>
                  <a:lnTo>
                    <a:pt x="197499" y="36268"/>
                  </a:lnTo>
                  <a:lnTo>
                    <a:pt x="195122" y="33183"/>
                  </a:lnTo>
                  <a:lnTo>
                    <a:pt x="191844" y="30280"/>
                  </a:lnTo>
                  <a:lnTo>
                    <a:pt x="187965" y="27498"/>
                  </a:lnTo>
                  <a:lnTo>
                    <a:pt x="183686" y="24797"/>
                  </a:lnTo>
                  <a:lnTo>
                    <a:pt x="179141" y="22149"/>
                  </a:lnTo>
                  <a:lnTo>
                    <a:pt x="174416" y="19538"/>
                  </a:lnTo>
                  <a:lnTo>
                    <a:pt x="169574" y="16950"/>
                  </a:lnTo>
                  <a:lnTo>
                    <a:pt x="165498" y="15225"/>
                  </a:lnTo>
                  <a:lnTo>
                    <a:pt x="158713" y="13307"/>
                  </a:lnTo>
                  <a:lnTo>
                    <a:pt x="154871" y="11950"/>
                  </a:lnTo>
                  <a:lnTo>
                    <a:pt x="150617" y="10198"/>
                  </a:lnTo>
                  <a:lnTo>
                    <a:pt x="146088" y="8183"/>
                  </a:lnTo>
                  <a:lnTo>
                    <a:pt x="141374" y="6840"/>
                  </a:lnTo>
                  <a:lnTo>
                    <a:pt x="136539" y="5945"/>
                  </a:lnTo>
                  <a:lnTo>
                    <a:pt x="131622" y="5348"/>
                  </a:lnTo>
                  <a:lnTo>
                    <a:pt x="127497" y="4103"/>
                  </a:lnTo>
                  <a:lnTo>
                    <a:pt x="120657" y="463"/>
                  </a:lnTo>
                  <a:lnTo>
                    <a:pt x="116800" y="0"/>
                  </a:lnTo>
                  <a:lnTo>
                    <a:pt x="112536" y="538"/>
                  </a:lnTo>
                  <a:lnTo>
                    <a:pt x="108000" y="1743"/>
                  </a:lnTo>
                  <a:lnTo>
                    <a:pt x="103283" y="2547"/>
                  </a:lnTo>
                  <a:lnTo>
                    <a:pt x="98445" y="3083"/>
                  </a:lnTo>
                  <a:lnTo>
                    <a:pt x="93526" y="3440"/>
                  </a:lnTo>
                  <a:lnTo>
                    <a:pt x="88553" y="3678"/>
                  </a:lnTo>
                  <a:lnTo>
                    <a:pt x="78513" y="3943"/>
                  </a:lnTo>
                  <a:lnTo>
                    <a:pt x="74311" y="4860"/>
                  </a:lnTo>
                  <a:lnTo>
                    <a:pt x="70664" y="6318"/>
                  </a:lnTo>
                  <a:lnTo>
                    <a:pt x="64352" y="9349"/>
                  </a:lnTo>
                  <a:lnTo>
                    <a:pt x="58726" y="10696"/>
                  </a:lnTo>
                  <a:lnTo>
                    <a:pt x="53402" y="11295"/>
                  </a:lnTo>
                  <a:lnTo>
                    <a:pt x="50798" y="11454"/>
                  </a:lnTo>
                  <a:lnTo>
                    <a:pt x="49061" y="12408"/>
                  </a:lnTo>
                  <a:lnTo>
                    <a:pt x="47904" y="13890"/>
                  </a:lnTo>
                  <a:lnTo>
                    <a:pt x="45588" y="19394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60"/>
            <p:cNvSpPr/>
            <p:nvPr/>
          </p:nvSpPr>
          <p:spPr>
            <a:xfrm>
              <a:off x="5658279" y="4199710"/>
              <a:ext cx="216742" cy="303711"/>
            </a:xfrm>
            <a:custGeom>
              <a:avLst/>
              <a:gdLst/>
              <a:ahLst/>
              <a:cxnLst/>
              <a:rect l="0" t="0" r="0" b="0"/>
              <a:pathLst>
                <a:path w="216742" h="303711">
                  <a:moveTo>
                    <a:pt x="216741" y="59870"/>
                  </a:moveTo>
                  <a:lnTo>
                    <a:pt x="175779" y="18907"/>
                  </a:lnTo>
                  <a:lnTo>
                    <a:pt x="173347" y="17321"/>
                  </a:lnTo>
                  <a:lnTo>
                    <a:pt x="168386" y="15560"/>
                  </a:lnTo>
                  <a:lnTo>
                    <a:pt x="163359" y="12519"/>
                  </a:lnTo>
                  <a:lnTo>
                    <a:pt x="160833" y="10523"/>
                  </a:lnTo>
                  <a:lnTo>
                    <a:pt x="158302" y="9192"/>
                  </a:lnTo>
                  <a:lnTo>
                    <a:pt x="153233" y="7713"/>
                  </a:lnTo>
                  <a:lnTo>
                    <a:pt x="149849" y="7319"/>
                  </a:lnTo>
                  <a:lnTo>
                    <a:pt x="145900" y="7056"/>
                  </a:lnTo>
                  <a:lnTo>
                    <a:pt x="141573" y="6881"/>
                  </a:lnTo>
                  <a:lnTo>
                    <a:pt x="136996" y="5917"/>
                  </a:lnTo>
                  <a:lnTo>
                    <a:pt x="132252" y="4428"/>
                  </a:lnTo>
                  <a:lnTo>
                    <a:pt x="127395" y="2589"/>
                  </a:lnTo>
                  <a:lnTo>
                    <a:pt x="123310" y="1363"/>
                  </a:lnTo>
                  <a:lnTo>
                    <a:pt x="119741" y="545"/>
                  </a:lnTo>
                  <a:lnTo>
                    <a:pt x="116514" y="0"/>
                  </a:lnTo>
                  <a:lnTo>
                    <a:pt x="112670" y="484"/>
                  </a:lnTo>
                  <a:lnTo>
                    <a:pt x="108414" y="1652"/>
                  </a:lnTo>
                  <a:lnTo>
                    <a:pt x="103883" y="3278"/>
                  </a:lnTo>
                  <a:lnTo>
                    <a:pt x="99169" y="4362"/>
                  </a:lnTo>
                  <a:lnTo>
                    <a:pt x="94333" y="5085"/>
                  </a:lnTo>
                  <a:lnTo>
                    <a:pt x="89416" y="5566"/>
                  </a:lnTo>
                  <a:lnTo>
                    <a:pt x="85291" y="6734"/>
                  </a:lnTo>
                  <a:lnTo>
                    <a:pt x="81694" y="8359"/>
                  </a:lnTo>
                  <a:lnTo>
                    <a:pt x="78450" y="10290"/>
                  </a:lnTo>
                  <a:lnTo>
                    <a:pt x="74594" y="12423"/>
                  </a:lnTo>
                  <a:lnTo>
                    <a:pt x="65793" y="17051"/>
                  </a:lnTo>
                  <a:lnTo>
                    <a:pt x="61923" y="19471"/>
                  </a:lnTo>
                  <a:lnTo>
                    <a:pt x="55364" y="24417"/>
                  </a:lnTo>
                  <a:lnTo>
                    <a:pt x="51583" y="26922"/>
                  </a:lnTo>
                  <a:lnTo>
                    <a:pt x="47369" y="29438"/>
                  </a:lnTo>
                  <a:lnTo>
                    <a:pt x="42866" y="31962"/>
                  </a:lnTo>
                  <a:lnTo>
                    <a:pt x="39018" y="34491"/>
                  </a:lnTo>
                  <a:lnTo>
                    <a:pt x="32484" y="39559"/>
                  </a:lnTo>
                  <a:lnTo>
                    <a:pt x="26758" y="44634"/>
                  </a:lnTo>
                  <a:lnTo>
                    <a:pt x="24045" y="47173"/>
                  </a:lnTo>
                  <a:lnTo>
                    <a:pt x="18774" y="54509"/>
                  </a:lnTo>
                  <a:lnTo>
                    <a:pt x="13610" y="62567"/>
                  </a:lnTo>
                  <a:lnTo>
                    <a:pt x="8491" y="68971"/>
                  </a:lnTo>
                  <a:lnTo>
                    <a:pt x="3395" y="76898"/>
                  </a:lnTo>
                  <a:lnTo>
                    <a:pt x="850" y="81381"/>
                  </a:lnTo>
                  <a:lnTo>
                    <a:pt x="0" y="86064"/>
                  </a:lnTo>
                  <a:lnTo>
                    <a:pt x="280" y="90880"/>
                  </a:lnTo>
                  <a:lnTo>
                    <a:pt x="2003" y="99899"/>
                  </a:lnTo>
                  <a:lnTo>
                    <a:pt x="2768" y="106729"/>
                  </a:lnTo>
                  <a:lnTo>
                    <a:pt x="3199" y="115335"/>
                  </a:lnTo>
                  <a:lnTo>
                    <a:pt x="5558" y="122903"/>
                  </a:lnTo>
                  <a:lnTo>
                    <a:pt x="9429" y="131065"/>
                  </a:lnTo>
                  <a:lnTo>
                    <a:pt x="13971" y="137515"/>
                  </a:lnTo>
                  <a:lnTo>
                    <a:pt x="18812" y="143203"/>
                  </a:lnTo>
                  <a:lnTo>
                    <a:pt x="21288" y="145905"/>
                  </a:lnTo>
                  <a:lnTo>
                    <a:pt x="24633" y="148554"/>
                  </a:lnTo>
                  <a:lnTo>
                    <a:pt x="28555" y="151166"/>
                  </a:lnTo>
                  <a:lnTo>
                    <a:pt x="32864" y="153755"/>
                  </a:lnTo>
                  <a:lnTo>
                    <a:pt x="36583" y="156326"/>
                  </a:lnTo>
                  <a:lnTo>
                    <a:pt x="42973" y="161442"/>
                  </a:lnTo>
                  <a:lnTo>
                    <a:pt x="46709" y="163145"/>
                  </a:lnTo>
                  <a:lnTo>
                    <a:pt x="50893" y="164279"/>
                  </a:lnTo>
                  <a:lnTo>
                    <a:pt x="55377" y="165036"/>
                  </a:lnTo>
                  <a:lnTo>
                    <a:pt x="59211" y="165541"/>
                  </a:lnTo>
                  <a:lnTo>
                    <a:pt x="65730" y="166102"/>
                  </a:lnTo>
                  <a:lnTo>
                    <a:pt x="69500" y="166251"/>
                  </a:lnTo>
                  <a:lnTo>
                    <a:pt x="78206" y="166417"/>
                  </a:lnTo>
                  <a:lnTo>
                    <a:pt x="92627" y="166511"/>
                  </a:lnTo>
                  <a:lnTo>
                    <a:pt x="97591" y="165677"/>
                  </a:lnTo>
                  <a:lnTo>
                    <a:pt x="102595" y="164275"/>
                  </a:lnTo>
                  <a:lnTo>
                    <a:pt x="107624" y="162494"/>
                  </a:lnTo>
                  <a:lnTo>
                    <a:pt x="111823" y="160459"/>
                  </a:lnTo>
                  <a:lnTo>
                    <a:pt x="115469" y="158256"/>
                  </a:lnTo>
                  <a:lnTo>
                    <a:pt x="118747" y="155940"/>
                  </a:lnTo>
                  <a:lnTo>
                    <a:pt x="122625" y="154397"/>
                  </a:lnTo>
                  <a:lnTo>
                    <a:pt x="126904" y="153368"/>
                  </a:lnTo>
                  <a:lnTo>
                    <a:pt x="131449" y="152682"/>
                  </a:lnTo>
                  <a:lnTo>
                    <a:pt x="136174" y="151378"/>
                  </a:lnTo>
                  <a:lnTo>
                    <a:pt x="141016" y="149663"/>
                  </a:lnTo>
                  <a:lnTo>
                    <a:pt x="145938" y="147672"/>
                  </a:lnTo>
                  <a:lnTo>
                    <a:pt x="150066" y="144651"/>
                  </a:lnTo>
                  <a:lnTo>
                    <a:pt x="153664" y="140944"/>
                  </a:lnTo>
                  <a:lnTo>
                    <a:pt x="159921" y="133156"/>
                  </a:lnTo>
                  <a:lnTo>
                    <a:pt x="165523" y="126873"/>
                  </a:lnTo>
                  <a:lnTo>
                    <a:pt x="170836" y="121258"/>
                  </a:lnTo>
                  <a:lnTo>
                    <a:pt x="176019" y="115094"/>
                  </a:lnTo>
                  <a:lnTo>
                    <a:pt x="181145" y="106710"/>
                  </a:lnTo>
                  <a:lnTo>
                    <a:pt x="183987" y="99597"/>
                  </a:lnTo>
                  <a:lnTo>
                    <a:pt x="186097" y="92766"/>
                  </a:lnTo>
                  <a:lnTo>
                    <a:pt x="189857" y="84087"/>
                  </a:lnTo>
                  <a:lnTo>
                    <a:pt x="192093" y="76842"/>
                  </a:lnTo>
                  <a:lnTo>
                    <a:pt x="193351" y="68003"/>
                  </a:lnTo>
                  <a:lnTo>
                    <a:pt x="193724" y="60022"/>
                  </a:lnTo>
                  <a:lnTo>
                    <a:pt x="193777" y="57432"/>
                  </a:lnTo>
                  <a:lnTo>
                    <a:pt x="192965" y="54858"/>
                  </a:lnTo>
                  <a:lnTo>
                    <a:pt x="188624" y="47190"/>
                  </a:lnTo>
                  <a:lnTo>
                    <a:pt x="186115" y="39556"/>
                  </a:lnTo>
                  <a:lnTo>
                    <a:pt x="179409" y="30394"/>
                  </a:lnTo>
                  <a:lnTo>
                    <a:pt x="178672" y="29429"/>
                  </a:lnTo>
                  <a:lnTo>
                    <a:pt x="178642" y="40742"/>
                  </a:lnTo>
                  <a:lnTo>
                    <a:pt x="176384" y="47418"/>
                  </a:lnTo>
                  <a:lnTo>
                    <a:pt x="173405" y="55183"/>
                  </a:lnTo>
                  <a:lnTo>
                    <a:pt x="172081" y="61455"/>
                  </a:lnTo>
                  <a:lnTo>
                    <a:pt x="171492" y="69324"/>
                  </a:lnTo>
                  <a:lnTo>
                    <a:pt x="171231" y="78465"/>
                  </a:lnTo>
                  <a:lnTo>
                    <a:pt x="171027" y="124238"/>
                  </a:lnTo>
                  <a:lnTo>
                    <a:pt x="171022" y="175362"/>
                  </a:lnTo>
                  <a:lnTo>
                    <a:pt x="171868" y="181739"/>
                  </a:lnTo>
                  <a:lnTo>
                    <a:pt x="173279" y="187682"/>
                  </a:lnTo>
                  <a:lnTo>
                    <a:pt x="175067" y="193338"/>
                  </a:lnTo>
                  <a:lnTo>
                    <a:pt x="176258" y="199649"/>
                  </a:lnTo>
                  <a:lnTo>
                    <a:pt x="177053" y="206396"/>
                  </a:lnTo>
                  <a:lnTo>
                    <a:pt x="177582" y="213435"/>
                  </a:lnTo>
                  <a:lnTo>
                    <a:pt x="177935" y="219819"/>
                  </a:lnTo>
                  <a:lnTo>
                    <a:pt x="178328" y="231430"/>
                  </a:lnTo>
                  <a:lnTo>
                    <a:pt x="178579" y="252681"/>
                  </a:lnTo>
                  <a:lnTo>
                    <a:pt x="178633" y="274235"/>
                  </a:lnTo>
                  <a:lnTo>
                    <a:pt x="179482" y="277286"/>
                  </a:lnTo>
                  <a:lnTo>
                    <a:pt x="183876" y="285627"/>
                  </a:lnTo>
                  <a:lnTo>
                    <a:pt x="185202" y="290876"/>
                  </a:lnTo>
                  <a:lnTo>
                    <a:pt x="185947" y="298590"/>
                  </a:lnTo>
                  <a:lnTo>
                    <a:pt x="186899" y="300297"/>
                  </a:lnTo>
                  <a:lnTo>
                    <a:pt x="188380" y="301435"/>
                  </a:lnTo>
                  <a:lnTo>
                    <a:pt x="193882" y="30371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61"/>
            <p:cNvSpPr/>
            <p:nvPr/>
          </p:nvSpPr>
          <p:spPr>
            <a:xfrm>
              <a:off x="5897889" y="4244445"/>
              <a:ext cx="219779" cy="205624"/>
            </a:xfrm>
            <a:custGeom>
              <a:avLst/>
              <a:gdLst/>
              <a:ahLst/>
              <a:cxnLst/>
              <a:rect l="0" t="0" r="0" b="0"/>
              <a:pathLst>
                <a:path w="219779" h="205624">
                  <a:moveTo>
                    <a:pt x="22851" y="53235"/>
                  </a:moveTo>
                  <a:lnTo>
                    <a:pt x="18806" y="57280"/>
                  </a:lnTo>
                  <a:lnTo>
                    <a:pt x="16767" y="60166"/>
                  </a:lnTo>
                  <a:lnTo>
                    <a:pt x="14562" y="63782"/>
                  </a:lnTo>
                  <a:lnTo>
                    <a:pt x="8984" y="73663"/>
                  </a:lnTo>
                  <a:lnTo>
                    <a:pt x="3973" y="83465"/>
                  </a:lnTo>
                  <a:lnTo>
                    <a:pt x="2645" y="87782"/>
                  </a:lnTo>
                  <a:lnTo>
                    <a:pt x="1761" y="92353"/>
                  </a:lnTo>
                  <a:lnTo>
                    <a:pt x="1171" y="97094"/>
                  </a:lnTo>
                  <a:lnTo>
                    <a:pt x="778" y="101947"/>
                  </a:lnTo>
                  <a:lnTo>
                    <a:pt x="515" y="106876"/>
                  </a:lnTo>
                  <a:lnTo>
                    <a:pt x="224" y="116869"/>
                  </a:lnTo>
                  <a:lnTo>
                    <a:pt x="4" y="150045"/>
                  </a:lnTo>
                  <a:lnTo>
                    <a:pt x="0" y="153335"/>
                  </a:lnTo>
                  <a:lnTo>
                    <a:pt x="1691" y="157222"/>
                  </a:lnTo>
                  <a:lnTo>
                    <a:pt x="4510" y="161506"/>
                  </a:lnTo>
                  <a:lnTo>
                    <a:pt x="8084" y="166056"/>
                  </a:lnTo>
                  <a:lnTo>
                    <a:pt x="11313" y="169935"/>
                  </a:lnTo>
                  <a:lnTo>
                    <a:pt x="14313" y="173369"/>
                  </a:lnTo>
                  <a:lnTo>
                    <a:pt x="19903" y="179441"/>
                  </a:lnTo>
                  <a:lnTo>
                    <a:pt x="25210" y="184962"/>
                  </a:lnTo>
                  <a:lnTo>
                    <a:pt x="28657" y="187620"/>
                  </a:lnTo>
                  <a:lnTo>
                    <a:pt x="32648" y="190238"/>
                  </a:lnTo>
                  <a:lnTo>
                    <a:pt x="37002" y="192831"/>
                  </a:lnTo>
                  <a:lnTo>
                    <a:pt x="41599" y="195405"/>
                  </a:lnTo>
                  <a:lnTo>
                    <a:pt x="51221" y="200524"/>
                  </a:lnTo>
                  <a:lnTo>
                    <a:pt x="56158" y="202228"/>
                  </a:lnTo>
                  <a:lnTo>
                    <a:pt x="61142" y="203363"/>
                  </a:lnTo>
                  <a:lnTo>
                    <a:pt x="66159" y="204121"/>
                  </a:lnTo>
                  <a:lnTo>
                    <a:pt x="71196" y="204625"/>
                  </a:lnTo>
                  <a:lnTo>
                    <a:pt x="76248" y="204962"/>
                  </a:lnTo>
                  <a:lnTo>
                    <a:pt x="81309" y="205186"/>
                  </a:lnTo>
                  <a:lnTo>
                    <a:pt x="91448" y="205436"/>
                  </a:lnTo>
                  <a:lnTo>
                    <a:pt x="126992" y="205623"/>
                  </a:lnTo>
                  <a:lnTo>
                    <a:pt x="132072" y="204781"/>
                  </a:lnTo>
                  <a:lnTo>
                    <a:pt x="137152" y="203372"/>
                  </a:lnTo>
                  <a:lnTo>
                    <a:pt x="142232" y="201586"/>
                  </a:lnTo>
                  <a:lnTo>
                    <a:pt x="147312" y="198702"/>
                  </a:lnTo>
                  <a:lnTo>
                    <a:pt x="152391" y="195087"/>
                  </a:lnTo>
                  <a:lnTo>
                    <a:pt x="157472" y="190983"/>
                  </a:lnTo>
                  <a:lnTo>
                    <a:pt x="161705" y="187400"/>
                  </a:lnTo>
                  <a:lnTo>
                    <a:pt x="165374" y="184165"/>
                  </a:lnTo>
                  <a:lnTo>
                    <a:pt x="168667" y="181162"/>
                  </a:lnTo>
                  <a:lnTo>
                    <a:pt x="172555" y="178313"/>
                  </a:lnTo>
                  <a:lnTo>
                    <a:pt x="176839" y="175567"/>
                  </a:lnTo>
                  <a:lnTo>
                    <a:pt x="181390" y="172890"/>
                  </a:lnTo>
                  <a:lnTo>
                    <a:pt x="185271" y="169411"/>
                  </a:lnTo>
                  <a:lnTo>
                    <a:pt x="188705" y="165399"/>
                  </a:lnTo>
                  <a:lnTo>
                    <a:pt x="191840" y="161031"/>
                  </a:lnTo>
                  <a:lnTo>
                    <a:pt x="194777" y="157272"/>
                  </a:lnTo>
                  <a:lnTo>
                    <a:pt x="197582" y="153920"/>
                  </a:lnTo>
                  <a:lnTo>
                    <a:pt x="200299" y="150838"/>
                  </a:lnTo>
                  <a:lnTo>
                    <a:pt x="202956" y="147091"/>
                  </a:lnTo>
                  <a:lnTo>
                    <a:pt x="205574" y="142898"/>
                  </a:lnTo>
                  <a:lnTo>
                    <a:pt x="208167" y="138411"/>
                  </a:lnTo>
                  <a:lnTo>
                    <a:pt x="209895" y="133725"/>
                  </a:lnTo>
                  <a:lnTo>
                    <a:pt x="211047" y="128909"/>
                  </a:lnTo>
                  <a:lnTo>
                    <a:pt x="211815" y="124004"/>
                  </a:lnTo>
                  <a:lnTo>
                    <a:pt x="213174" y="119041"/>
                  </a:lnTo>
                  <a:lnTo>
                    <a:pt x="214927" y="114039"/>
                  </a:lnTo>
                  <a:lnTo>
                    <a:pt x="216941" y="109011"/>
                  </a:lnTo>
                  <a:lnTo>
                    <a:pt x="218285" y="103966"/>
                  </a:lnTo>
                  <a:lnTo>
                    <a:pt x="219180" y="98908"/>
                  </a:lnTo>
                  <a:lnTo>
                    <a:pt x="219778" y="93844"/>
                  </a:lnTo>
                  <a:lnTo>
                    <a:pt x="219329" y="89621"/>
                  </a:lnTo>
                  <a:lnTo>
                    <a:pt x="218183" y="85959"/>
                  </a:lnTo>
                  <a:lnTo>
                    <a:pt x="216573" y="82671"/>
                  </a:lnTo>
                  <a:lnTo>
                    <a:pt x="215499" y="78786"/>
                  </a:lnTo>
                  <a:lnTo>
                    <a:pt x="214783" y="74502"/>
                  </a:lnTo>
                  <a:lnTo>
                    <a:pt x="214306" y="69953"/>
                  </a:lnTo>
                  <a:lnTo>
                    <a:pt x="213988" y="65227"/>
                  </a:lnTo>
                  <a:lnTo>
                    <a:pt x="213776" y="60383"/>
                  </a:lnTo>
                  <a:lnTo>
                    <a:pt x="213634" y="55460"/>
                  </a:lnTo>
                  <a:lnTo>
                    <a:pt x="212694" y="51332"/>
                  </a:lnTo>
                  <a:lnTo>
                    <a:pt x="211220" y="47733"/>
                  </a:lnTo>
                  <a:lnTo>
                    <a:pt x="207324" y="41476"/>
                  </a:lnTo>
                  <a:lnTo>
                    <a:pt x="202770" y="35873"/>
                  </a:lnTo>
                  <a:lnTo>
                    <a:pt x="199524" y="33194"/>
                  </a:lnTo>
                  <a:lnTo>
                    <a:pt x="195667" y="30561"/>
                  </a:lnTo>
                  <a:lnTo>
                    <a:pt x="191402" y="27959"/>
                  </a:lnTo>
                  <a:lnTo>
                    <a:pt x="187712" y="25378"/>
                  </a:lnTo>
                  <a:lnTo>
                    <a:pt x="181354" y="20252"/>
                  </a:lnTo>
                  <a:lnTo>
                    <a:pt x="175707" y="15151"/>
                  </a:lnTo>
                  <a:lnTo>
                    <a:pt x="173015" y="12606"/>
                  </a:lnTo>
                  <a:lnTo>
                    <a:pt x="169527" y="10909"/>
                  </a:lnTo>
                  <a:lnTo>
                    <a:pt x="165509" y="9778"/>
                  </a:lnTo>
                  <a:lnTo>
                    <a:pt x="161136" y="9023"/>
                  </a:lnTo>
                  <a:lnTo>
                    <a:pt x="157374" y="7674"/>
                  </a:lnTo>
                  <a:lnTo>
                    <a:pt x="150938" y="3917"/>
                  </a:lnTo>
                  <a:lnTo>
                    <a:pt x="147189" y="2576"/>
                  </a:lnTo>
                  <a:lnTo>
                    <a:pt x="142996" y="1683"/>
                  </a:lnTo>
                  <a:lnTo>
                    <a:pt x="138508" y="1087"/>
                  </a:lnTo>
                  <a:lnTo>
                    <a:pt x="134669" y="689"/>
                  </a:lnTo>
                  <a:lnTo>
                    <a:pt x="128146" y="248"/>
                  </a:lnTo>
                  <a:lnTo>
                    <a:pt x="120167" y="52"/>
                  </a:lnTo>
                  <a:lnTo>
                    <a:pt x="115668" y="0"/>
                  </a:lnTo>
                  <a:lnTo>
                    <a:pt x="111823" y="812"/>
                  </a:lnTo>
                  <a:lnTo>
                    <a:pt x="105291" y="3971"/>
                  </a:lnTo>
                  <a:lnTo>
                    <a:pt x="99052" y="751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62"/>
            <p:cNvSpPr/>
            <p:nvPr/>
          </p:nvSpPr>
          <p:spPr>
            <a:xfrm>
              <a:off x="6157086" y="4244340"/>
              <a:ext cx="235991" cy="196929"/>
            </a:xfrm>
            <a:custGeom>
              <a:avLst/>
              <a:gdLst/>
              <a:ahLst/>
              <a:cxnLst/>
              <a:rect l="0" t="0" r="0" b="0"/>
              <a:pathLst>
                <a:path w="235991" h="196929">
                  <a:moveTo>
                    <a:pt x="91314" y="0"/>
                  </a:moveTo>
                  <a:lnTo>
                    <a:pt x="80708" y="0"/>
                  </a:lnTo>
                  <a:lnTo>
                    <a:pt x="78317" y="847"/>
                  </a:lnTo>
                  <a:lnTo>
                    <a:pt x="73402" y="4045"/>
                  </a:lnTo>
                  <a:lnTo>
                    <a:pt x="68395" y="6031"/>
                  </a:lnTo>
                  <a:lnTo>
                    <a:pt x="65875" y="6561"/>
                  </a:lnTo>
                  <a:lnTo>
                    <a:pt x="60817" y="9407"/>
                  </a:lnTo>
                  <a:lnTo>
                    <a:pt x="55746" y="13495"/>
                  </a:lnTo>
                  <a:lnTo>
                    <a:pt x="50671" y="18133"/>
                  </a:lnTo>
                  <a:lnTo>
                    <a:pt x="43053" y="25505"/>
                  </a:lnTo>
                  <a:lnTo>
                    <a:pt x="40513" y="28857"/>
                  </a:lnTo>
                  <a:lnTo>
                    <a:pt x="37973" y="32785"/>
                  </a:lnTo>
                  <a:lnTo>
                    <a:pt x="35433" y="37096"/>
                  </a:lnTo>
                  <a:lnTo>
                    <a:pt x="32047" y="40817"/>
                  </a:lnTo>
                  <a:lnTo>
                    <a:pt x="28096" y="44145"/>
                  </a:lnTo>
                  <a:lnTo>
                    <a:pt x="23769" y="47210"/>
                  </a:lnTo>
                  <a:lnTo>
                    <a:pt x="20884" y="50947"/>
                  </a:lnTo>
                  <a:lnTo>
                    <a:pt x="18961" y="55131"/>
                  </a:lnTo>
                  <a:lnTo>
                    <a:pt x="17678" y="59614"/>
                  </a:lnTo>
                  <a:lnTo>
                    <a:pt x="15977" y="63449"/>
                  </a:lnTo>
                  <a:lnTo>
                    <a:pt x="13996" y="66853"/>
                  </a:lnTo>
                  <a:lnTo>
                    <a:pt x="11829" y="69968"/>
                  </a:lnTo>
                  <a:lnTo>
                    <a:pt x="9537" y="73739"/>
                  </a:lnTo>
                  <a:lnTo>
                    <a:pt x="7163" y="77946"/>
                  </a:lnTo>
                  <a:lnTo>
                    <a:pt x="4733" y="82444"/>
                  </a:lnTo>
                  <a:lnTo>
                    <a:pt x="3114" y="87136"/>
                  </a:lnTo>
                  <a:lnTo>
                    <a:pt x="2034" y="91957"/>
                  </a:lnTo>
                  <a:lnTo>
                    <a:pt x="1314" y="96865"/>
                  </a:lnTo>
                  <a:lnTo>
                    <a:pt x="834" y="100983"/>
                  </a:lnTo>
                  <a:lnTo>
                    <a:pt x="515" y="104576"/>
                  </a:lnTo>
                  <a:lnTo>
                    <a:pt x="301" y="107817"/>
                  </a:lnTo>
                  <a:lnTo>
                    <a:pt x="159" y="111671"/>
                  </a:lnTo>
                  <a:lnTo>
                    <a:pt x="0" y="120470"/>
                  </a:lnTo>
                  <a:lnTo>
                    <a:pt x="805" y="124340"/>
                  </a:lnTo>
                  <a:lnTo>
                    <a:pt x="2189" y="127767"/>
                  </a:lnTo>
                  <a:lnTo>
                    <a:pt x="3957" y="130898"/>
                  </a:lnTo>
                  <a:lnTo>
                    <a:pt x="8180" y="138892"/>
                  </a:lnTo>
                  <a:lnTo>
                    <a:pt x="10491" y="143395"/>
                  </a:lnTo>
                  <a:lnTo>
                    <a:pt x="12879" y="147243"/>
                  </a:lnTo>
                  <a:lnTo>
                    <a:pt x="15317" y="150656"/>
                  </a:lnTo>
                  <a:lnTo>
                    <a:pt x="20285" y="156705"/>
                  </a:lnTo>
                  <a:lnTo>
                    <a:pt x="25314" y="162216"/>
                  </a:lnTo>
                  <a:lnTo>
                    <a:pt x="32906" y="170078"/>
                  </a:lnTo>
                  <a:lnTo>
                    <a:pt x="40238" y="175215"/>
                  </a:lnTo>
                  <a:lnTo>
                    <a:pt x="44563" y="177770"/>
                  </a:lnTo>
                  <a:lnTo>
                    <a:pt x="51627" y="182867"/>
                  </a:lnTo>
                  <a:lnTo>
                    <a:pt x="54696" y="185411"/>
                  </a:lnTo>
                  <a:lnTo>
                    <a:pt x="59282" y="187107"/>
                  </a:lnTo>
                  <a:lnTo>
                    <a:pt x="64879" y="188238"/>
                  </a:lnTo>
                  <a:lnTo>
                    <a:pt x="71151" y="188992"/>
                  </a:lnTo>
                  <a:lnTo>
                    <a:pt x="76178" y="190342"/>
                  </a:lnTo>
                  <a:lnTo>
                    <a:pt x="80377" y="192087"/>
                  </a:lnTo>
                  <a:lnTo>
                    <a:pt x="84022" y="194098"/>
                  </a:lnTo>
                  <a:lnTo>
                    <a:pt x="88146" y="195439"/>
                  </a:lnTo>
                  <a:lnTo>
                    <a:pt x="92589" y="196332"/>
                  </a:lnTo>
                  <a:lnTo>
                    <a:pt x="97244" y="196928"/>
                  </a:lnTo>
                  <a:lnTo>
                    <a:pt x="102888" y="196479"/>
                  </a:lnTo>
                  <a:lnTo>
                    <a:pt x="109190" y="195332"/>
                  </a:lnTo>
                  <a:lnTo>
                    <a:pt x="115931" y="193722"/>
                  </a:lnTo>
                  <a:lnTo>
                    <a:pt x="121273" y="192648"/>
                  </a:lnTo>
                  <a:lnTo>
                    <a:pt x="125680" y="191931"/>
                  </a:lnTo>
                  <a:lnTo>
                    <a:pt x="129465" y="191454"/>
                  </a:lnTo>
                  <a:lnTo>
                    <a:pt x="133681" y="190290"/>
                  </a:lnTo>
                  <a:lnTo>
                    <a:pt x="138185" y="188667"/>
                  </a:lnTo>
                  <a:lnTo>
                    <a:pt x="142881" y="186738"/>
                  </a:lnTo>
                  <a:lnTo>
                    <a:pt x="147706" y="185452"/>
                  </a:lnTo>
                  <a:lnTo>
                    <a:pt x="152615" y="184594"/>
                  </a:lnTo>
                  <a:lnTo>
                    <a:pt x="157581" y="184023"/>
                  </a:lnTo>
                  <a:lnTo>
                    <a:pt x="162586" y="182796"/>
                  </a:lnTo>
                  <a:lnTo>
                    <a:pt x="167615" y="181130"/>
                  </a:lnTo>
                  <a:lnTo>
                    <a:pt x="172661" y="179174"/>
                  </a:lnTo>
                  <a:lnTo>
                    <a:pt x="176872" y="177023"/>
                  </a:lnTo>
                  <a:lnTo>
                    <a:pt x="187691" y="169950"/>
                  </a:lnTo>
                  <a:lnTo>
                    <a:pt x="191972" y="167486"/>
                  </a:lnTo>
                  <a:lnTo>
                    <a:pt x="196519" y="164998"/>
                  </a:lnTo>
                  <a:lnTo>
                    <a:pt x="200397" y="161645"/>
                  </a:lnTo>
                  <a:lnTo>
                    <a:pt x="203830" y="157717"/>
                  </a:lnTo>
                  <a:lnTo>
                    <a:pt x="206965" y="153404"/>
                  </a:lnTo>
                  <a:lnTo>
                    <a:pt x="209902" y="149683"/>
                  </a:lnTo>
                  <a:lnTo>
                    <a:pt x="212706" y="146355"/>
                  </a:lnTo>
                  <a:lnTo>
                    <a:pt x="215422" y="143290"/>
                  </a:lnTo>
                  <a:lnTo>
                    <a:pt x="218080" y="139553"/>
                  </a:lnTo>
                  <a:lnTo>
                    <a:pt x="220698" y="135369"/>
                  </a:lnTo>
                  <a:lnTo>
                    <a:pt x="223290" y="130886"/>
                  </a:lnTo>
                  <a:lnTo>
                    <a:pt x="225018" y="126204"/>
                  </a:lnTo>
                  <a:lnTo>
                    <a:pt x="226170" y="121389"/>
                  </a:lnTo>
                  <a:lnTo>
                    <a:pt x="226939" y="116486"/>
                  </a:lnTo>
                  <a:lnTo>
                    <a:pt x="228297" y="112371"/>
                  </a:lnTo>
                  <a:lnTo>
                    <a:pt x="230050" y="108780"/>
                  </a:lnTo>
                  <a:lnTo>
                    <a:pt x="232064" y="105541"/>
                  </a:lnTo>
                  <a:lnTo>
                    <a:pt x="233408" y="101687"/>
                  </a:lnTo>
                  <a:lnTo>
                    <a:pt x="234303" y="97425"/>
                  </a:lnTo>
                  <a:lnTo>
                    <a:pt x="234901" y="92890"/>
                  </a:lnTo>
                  <a:lnTo>
                    <a:pt x="235299" y="89020"/>
                  </a:lnTo>
                  <a:lnTo>
                    <a:pt x="235564" y="85593"/>
                  </a:lnTo>
                  <a:lnTo>
                    <a:pt x="235859" y="79528"/>
                  </a:lnTo>
                  <a:lnTo>
                    <a:pt x="235990" y="74010"/>
                  </a:lnTo>
                  <a:lnTo>
                    <a:pt x="235178" y="70507"/>
                  </a:lnTo>
                  <a:lnTo>
                    <a:pt x="233790" y="66478"/>
                  </a:lnTo>
                  <a:lnTo>
                    <a:pt x="232019" y="62099"/>
                  </a:lnTo>
                  <a:lnTo>
                    <a:pt x="229990" y="58332"/>
                  </a:lnTo>
                  <a:lnTo>
                    <a:pt x="227792" y="54975"/>
                  </a:lnTo>
                  <a:lnTo>
                    <a:pt x="223091" y="48987"/>
                  </a:lnTo>
                  <a:lnTo>
                    <a:pt x="218179" y="43503"/>
                  </a:lnTo>
                  <a:lnTo>
                    <a:pt x="213174" y="38243"/>
                  </a:lnTo>
                  <a:lnTo>
                    <a:pt x="203062" y="27969"/>
                  </a:lnTo>
                  <a:lnTo>
                    <a:pt x="199680" y="26266"/>
                  </a:lnTo>
                  <a:lnTo>
                    <a:pt x="195731" y="25131"/>
                  </a:lnTo>
                  <a:lnTo>
                    <a:pt x="191406" y="24374"/>
                  </a:lnTo>
                  <a:lnTo>
                    <a:pt x="184342" y="21275"/>
                  </a:lnTo>
                  <a:lnTo>
                    <a:pt x="177534" y="17076"/>
                  </a:lnTo>
                  <a:lnTo>
                    <a:pt x="173347" y="14770"/>
                  </a:lnTo>
                  <a:lnTo>
                    <a:pt x="168862" y="12387"/>
                  </a:lnTo>
                  <a:lnTo>
                    <a:pt x="164180" y="10798"/>
                  </a:lnTo>
                  <a:lnTo>
                    <a:pt x="159364" y="9739"/>
                  </a:lnTo>
                  <a:lnTo>
                    <a:pt x="154461" y="9033"/>
                  </a:lnTo>
                  <a:lnTo>
                    <a:pt x="150346" y="8562"/>
                  </a:lnTo>
                  <a:lnTo>
                    <a:pt x="143515" y="8039"/>
                  </a:lnTo>
                  <a:lnTo>
                    <a:pt x="133142" y="7806"/>
                  </a:lnTo>
                  <a:lnTo>
                    <a:pt x="77482" y="7621"/>
                  </a:lnTo>
                  <a:lnTo>
                    <a:pt x="74473" y="8467"/>
                  </a:lnTo>
                  <a:lnTo>
                    <a:pt x="72466" y="9879"/>
                  </a:lnTo>
                  <a:lnTo>
                    <a:pt x="68455" y="1524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63"/>
            <p:cNvSpPr/>
            <p:nvPr/>
          </p:nvSpPr>
          <p:spPr>
            <a:xfrm>
              <a:off x="5791200" y="4610100"/>
              <a:ext cx="7621" cy="205741"/>
            </a:xfrm>
            <a:custGeom>
              <a:avLst/>
              <a:gdLst/>
              <a:ahLst/>
              <a:cxnLst/>
              <a:rect l="0" t="0" r="0" b="0"/>
              <a:pathLst>
                <a:path w="7621" h="205741">
                  <a:moveTo>
                    <a:pt x="0" y="0"/>
                  </a:moveTo>
                  <a:lnTo>
                    <a:pt x="0" y="44695"/>
                  </a:lnTo>
                  <a:lnTo>
                    <a:pt x="847" y="48423"/>
                  </a:lnTo>
                  <a:lnTo>
                    <a:pt x="2258" y="51755"/>
                  </a:lnTo>
                  <a:lnTo>
                    <a:pt x="4045" y="54823"/>
                  </a:lnTo>
                  <a:lnTo>
                    <a:pt x="5237" y="58562"/>
                  </a:lnTo>
                  <a:lnTo>
                    <a:pt x="6032" y="62748"/>
                  </a:lnTo>
                  <a:lnTo>
                    <a:pt x="6561" y="67232"/>
                  </a:lnTo>
                  <a:lnTo>
                    <a:pt x="6914" y="71068"/>
                  </a:lnTo>
                  <a:lnTo>
                    <a:pt x="7150" y="74472"/>
                  </a:lnTo>
                  <a:lnTo>
                    <a:pt x="7306" y="77588"/>
                  </a:lnTo>
                  <a:lnTo>
                    <a:pt x="7481" y="85566"/>
                  </a:lnTo>
                  <a:lnTo>
                    <a:pt x="7612" y="115436"/>
                  </a:lnTo>
                  <a:lnTo>
                    <a:pt x="6769" y="120138"/>
                  </a:lnTo>
                  <a:lnTo>
                    <a:pt x="5359" y="125812"/>
                  </a:lnTo>
                  <a:lnTo>
                    <a:pt x="3573" y="132135"/>
                  </a:lnTo>
                  <a:lnTo>
                    <a:pt x="3228" y="137196"/>
                  </a:lnTo>
                  <a:lnTo>
                    <a:pt x="3846" y="141418"/>
                  </a:lnTo>
                  <a:lnTo>
                    <a:pt x="5104" y="145078"/>
                  </a:lnTo>
                  <a:lnTo>
                    <a:pt x="5943" y="149212"/>
                  </a:lnTo>
                  <a:lnTo>
                    <a:pt x="6502" y="153662"/>
                  </a:lnTo>
                  <a:lnTo>
                    <a:pt x="6875" y="158321"/>
                  </a:lnTo>
                  <a:lnTo>
                    <a:pt x="7123" y="162274"/>
                  </a:lnTo>
                  <a:lnTo>
                    <a:pt x="7399" y="168924"/>
                  </a:lnTo>
                  <a:lnTo>
                    <a:pt x="7555" y="177428"/>
                  </a:lnTo>
                  <a:lnTo>
                    <a:pt x="7620" y="20574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64"/>
            <p:cNvSpPr/>
            <p:nvPr/>
          </p:nvSpPr>
          <p:spPr>
            <a:xfrm>
              <a:off x="5837053" y="4610100"/>
              <a:ext cx="190336" cy="205707"/>
            </a:xfrm>
            <a:custGeom>
              <a:avLst/>
              <a:gdLst/>
              <a:ahLst/>
              <a:cxnLst/>
              <a:rect l="0" t="0" r="0" b="0"/>
              <a:pathLst>
                <a:path w="190336" h="205707">
                  <a:moveTo>
                    <a:pt x="68447" y="15240"/>
                  </a:moveTo>
                  <a:lnTo>
                    <a:pt x="64402" y="15240"/>
                  </a:lnTo>
                  <a:lnTo>
                    <a:pt x="63210" y="16086"/>
                  </a:lnTo>
                  <a:lnTo>
                    <a:pt x="62416" y="17497"/>
                  </a:lnTo>
                  <a:lnTo>
                    <a:pt x="61886" y="19285"/>
                  </a:lnTo>
                  <a:lnTo>
                    <a:pt x="59040" y="23529"/>
                  </a:lnTo>
                  <a:lnTo>
                    <a:pt x="57096" y="25846"/>
                  </a:lnTo>
                  <a:lnTo>
                    <a:pt x="54106" y="28237"/>
                  </a:lnTo>
                  <a:lnTo>
                    <a:pt x="50421" y="30678"/>
                  </a:lnTo>
                  <a:lnTo>
                    <a:pt x="46269" y="33151"/>
                  </a:lnTo>
                  <a:lnTo>
                    <a:pt x="42656" y="35648"/>
                  </a:lnTo>
                  <a:lnTo>
                    <a:pt x="39399" y="38158"/>
                  </a:lnTo>
                  <a:lnTo>
                    <a:pt x="36382" y="40679"/>
                  </a:lnTo>
                  <a:lnTo>
                    <a:pt x="33524" y="44053"/>
                  </a:lnTo>
                  <a:lnTo>
                    <a:pt x="30772" y="47995"/>
                  </a:lnTo>
                  <a:lnTo>
                    <a:pt x="28090" y="52317"/>
                  </a:lnTo>
                  <a:lnTo>
                    <a:pt x="25456" y="56891"/>
                  </a:lnTo>
                  <a:lnTo>
                    <a:pt x="20271" y="66489"/>
                  </a:lnTo>
                  <a:lnTo>
                    <a:pt x="17703" y="70572"/>
                  </a:lnTo>
                  <a:lnTo>
                    <a:pt x="15145" y="74142"/>
                  </a:lnTo>
                  <a:lnTo>
                    <a:pt x="12592" y="77367"/>
                  </a:lnTo>
                  <a:lnTo>
                    <a:pt x="10044" y="81211"/>
                  </a:lnTo>
                  <a:lnTo>
                    <a:pt x="7499" y="85468"/>
                  </a:lnTo>
                  <a:lnTo>
                    <a:pt x="4955" y="89999"/>
                  </a:lnTo>
                  <a:lnTo>
                    <a:pt x="3259" y="94712"/>
                  </a:lnTo>
                  <a:lnTo>
                    <a:pt x="2128" y="99548"/>
                  </a:lnTo>
                  <a:lnTo>
                    <a:pt x="1375" y="104466"/>
                  </a:lnTo>
                  <a:lnTo>
                    <a:pt x="872" y="109437"/>
                  </a:lnTo>
                  <a:lnTo>
                    <a:pt x="537" y="114444"/>
                  </a:lnTo>
                  <a:lnTo>
                    <a:pt x="314" y="119476"/>
                  </a:lnTo>
                  <a:lnTo>
                    <a:pt x="66" y="129583"/>
                  </a:lnTo>
                  <a:lnTo>
                    <a:pt x="0" y="134648"/>
                  </a:lnTo>
                  <a:lnTo>
                    <a:pt x="802" y="139719"/>
                  </a:lnTo>
                  <a:lnTo>
                    <a:pt x="2184" y="144793"/>
                  </a:lnTo>
                  <a:lnTo>
                    <a:pt x="3952" y="149868"/>
                  </a:lnTo>
                  <a:lnTo>
                    <a:pt x="5977" y="154099"/>
                  </a:lnTo>
                  <a:lnTo>
                    <a:pt x="8174" y="157766"/>
                  </a:lnTo>
                  <a:lnTo>
                    <a:pt x="10485" y="161058"/>
                  </a:lnTo>
                  <a:lnTo>
                    <a:pt x="12872" y="164945"/>
                  </a:lnTo>
                  <a:lnTo>
                    <a:pt x="15311" y="169230"/>
                  </a:lnTo>
                  <a:lnTo>
                    <a:pt x="20278" y="178507"/>
                  </a:lnTo>
                  <a:lnTo>
                    <a:pt x="25308" y="188274"/>
                  </a:lnTo>
                  <a:lnTo>
                    <a:pt x="28681" y="191556"/>
                  </a:lnTo>
                  <a:lnTo>
                    <a:pt x="32623" y="193744"/>
                  </a:lnTo>
                  <a:lnTo>
                    <a:pt x="36945" y="195202"/>
                  </a:lnTo>
                  <a:lnTo>
                    <a:pt x="41519" y="197022"/>
                  </a:lnTo>
                  <a:lnTo>
                    <a:pt x="46262" y="199081"/>
                  </a:lnTo>
                  <a:lnTo>
                    <a:pt x="51117" y="201301"/>
                  </a:lnTo>
                  <a:lnTo>
                    <a:pt x="55200" y="202781"/>
                  </a:lnTo>
                  <a:lnTo>
                    <a:pt x="58769" y="203767"/>
                  </a:lnTo>
                  <a:lnTo>
                    <a:pt x="61995" y="204425"/>
                  </a:lnTo>
                  <a:lnTo>
                    <a:pt x="65839" y="204863"/>
                  </a:lnTo>
                  <a:lnTo>
                    <a:pt x="70095" y="205155"/>
                  </a:lnTo>
                  <a:lnTo>
                    <a:pt x="74626" y="205350"/>
                  </a:lnTo>
                  <a:lnTo>
                    <a:pt x="86433" y="205567"/>
                  </a:lnTo>
                  <a:lnTo>
                    <a:pt x="106619" y="205706"/>
                  </a:lnTo>
                  <a:lnTo>
                    <a:pt x="110829" y="204871"/>
                  </a:lnTo>
                  <a:lnTo>
                    <a:pt x="115328" y="203467"/>
                  </a:lnTo>
                  <a:lnTo>
                    <a:pt x="120021" y="201685"/>
                  </a:lnTo>
                  <a:lnTo>
                    <a:pt x="123997" y="198803"/>
                  </a:lnTo>
                  <a:lnTo>
                    <a:pt x="127493" y="195189"/>
                  </a:lnTo>
                  <a:lnTo>
                    <a:pt x="130671" y="191086"/>
                  </a:lnTo>
                  <a:lnTo>
                    <a:pt x="134483" y="187504"/>
                  </a:lnTo>
                  <a:lnTo>
                    <a:pt x="138718" y="184270"/>
                  </a:lnTo>
                  <a:lnTo>
                    <a:pt x="143234" y="181266"/>
                  </a:lnTo>
                  <a:lnTo>
                    <a:pt x="147939" y="177571"/>
                  </a:lnTo>
                  <a:lnTo>
                    <a:pt x="152768" y="173414"/>
                  </a:lnTo>
                  <a:lnTo>
                    <a:pt x="161803" y="165126"/>
                  </a:lnTo>
                  <a:lnTo>
                    <a:pt x="168641" y="158621"/>
                  </a:lnTo>
                  <a:lnTo>
                    <a:pt x="171650" y="154007"/>
                  </a:lnTo>
                  <a:lnTo>
                    <a:pt x="174502" y="148391"/>
                  </a:lnTo>
                  <a:lnTo>
                    <a:pt x="177250" y="142108"/>
                  </a:lnTo>
                  <a:lnTo>
                    <a:pt x="179083" y="136225"/>
                  </a:lnTo>
                  <a:lnTo>
                    <a:pt x="180304" y="130609"/>
                  </a:lnTo>
                  <a:lnTo>
                    <a:pt x="181118" y="125173"/>
                  </a:lnTo>
                  <a:lnTo>
                    <a:pt x="182508" y="119855"/>
                  </a:lnTo>
                  <a:lnTo>
                    <a:pt x="184281" y="114617"/>
                  </a:lnTo>
                  <a:lnTo>
                    <a:pt x="186310" y="109431"/>
                  </a:lnTo>
                  <a:lnTo>
                    <a:pt x="187662" y="104281"/>
                  </a:lnTo>
                  <a:lnTo>
                    <a:pt x="188564" y="99154"/>
                  </a:lnTo>
                  <a:lnTo>
                    <a:pt x="189165" y="94043"/>
                  </a:lnTo>
                  <a:lnTo>
                    <a:pt x="189566" y="88941"/>
                  </a:lnTo>
                  <a:lnTo>
                    <a:pt x="189833" y="83848"/>
                  </a:lnTo>
                  <a:lnTo>
                    <a:pt x="190130" y="73672"/>
                  </a:lnTo>
                  <a:lnTo>
                    <a:pt x="190335" y="52306"/>
                  </a:lnTo>
                  <a:lnTo>
                    <a:pt x="188652" y="48418"/>
                  </a:lnTo>
                  <a:lnTo>
                    <a:pt x="185838" y="44132"/>
                  </a:lnTo>
                  <a:lnTo>
                    <a:pt x="182268" y="39581"/>
                  </a:lnTo>
                  <a:lnTo>
                    <a:pt x="179041" y="35701"/>
                  </a:lnTo>
                  <a:lnTo>
                    <a:pt x="176043" y="32267"/>
                  </a:lnTo>
                  <a:lnTo>
                    <a:pt x="170454" y="26194"/>
                  </a:lnTo>
                  <a:lnTo>
                    <a:pt x="165148" y="20673"/>
                  </a:lnTo>
                  <a:lnTo>
                    <a:pt x="161701" y="18862"/>
                  </a:lnTo>
                  <a:lnTo>
                    <a:pt x="157709" y="17655"/>
                  </a:lnTo>
                  <a:lnTo>
                    <a:pt x="153356" y="16850"/>
                  </a:lnTo>
                  <a:lnTo>
                    <a:pt x="148759" y="15466"/>
                  </a:lnTo>
                  <a:lnTo>
                    <a:pt x="144001" y="13698"/>
                  </a:lnTo>
                  <a:lnTo>
                    <a:pt x="139136" y="11671"/>
                  </a:lnTo>
                  <a:lnTo>
                    <a:pt x="134201" y="9474"/>
                  </a:lnTo>
                  <a:lnTo>
                    <a:pt x="124200" y="4775"/>
                  </a:lnTo>
                  <a:lnTo>
                    <a:pt x="120009" y="3184"/>
                  </a:lnTo>
                  <a:lnTo>
                    <a:pt x="116368" y="2123"/>
                  </a:lnTo>
                  <a:lnTo>
                    <a:pt x="113095" y="1415"/>
                  </a:lnTo>
                  <a:lnTo>
                    <a:pt x="109219" y="943"/>
                  </a:lnTo>
                  <a:lnTo>
                    <a:pt x="104942" y="629"/>
                  </a:lnTo>
                  <a:lnTo>
                    <a:pt x="91308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65"/>
            <p:cNvSpPr/>
            <p:nvPr/>
          </p:nvSpPr>
          <p:spPr>
            <a:xfrm>
              <a:off x="6065670" y="4602480"/>
              <a:ext cx="228411" cy="251136"/>
            </a:xfrm>
            <a:custGeom>
              <a:avLst/>
              <a:gdLst/>
              <a:ahLst/>
              <a:cxnLst/>
              <a:rect l="0" t="0" r="0" b="0"/>
              <a:pathLst>
                <a:path w="228411" h="251136">
                  <a:moveTo>
                    <a:pt x="197971" y="0"/>
                  </a:moveTo>
                  <a:lnTo>
                    <a:pt x="123166" y="0"/>
                  </a:lnTo>
                  <a:lnTo>
                    <a:pt x="117620" y="846"/>
                  </a:lnTo>
                  <a:lnTo>
                    <a:pt x="111384" y="2258"/>
                  </a:lnTo>
                  <a:lnTo>
                    <a:pt x="104686" y="4045"/>
                  </a:lnTo>
                  <a:lnTo>
                    <a:pt x="99374" y="6083"/>
                  </a:lnTo>
                  <a:lnTo>
                    <a:pt x="94987" y="8289"/>
                  </a:lnTo>
                  <a:lnTo>
                    <a:pt x="91214" y="10606"/>
                  </a:lnTo>
                  <a:lnTo>
                    <a:pt x="86160" y="12997"/>
                  </a:lnTo>
                  <a:lnTo>
                    <a:pt x="80249" y="15438"/>
                  </a:lnTo>
                  <a:lnTo>
                    <a:pt x="73770" y="17912"/>
                  </a:lnTo>
                  <a:lnTo>
                    <a:pt x="67757" y="19561"/>
                  </a:lnTo>
                  <a:lnTo>
                    <a:pt x="62055" y="20661"/>
                  </a:lnTo>
                  <a:lnTo>
                    <a:pt x="56560" y="21394"/>
                  </a:lnTo>
                  <a:lnTo>
                    <a:pt x="52050" y="22729"/>
                  </a:lnTo>
                  <a:lnTo>
                    <a:pt x="48198" y="24466"/>
                  </a:lnTo>
                  <a:lnTo>
                    <a:pt x="44782" y="26471"/>
                  </a:lnTo>
                  <a:lnTo>
                    <a:pt x="39965" y="28654"/>
                  </a:lnTo>
                  <a:lnTo>
                    <a:pt x="34213" y="30956"/>
                  </a:lnTo>
                  <a:lnTo>
                    <a:pt x="27839" y="33337"/>
                  </a:lnTo>
                  <a:lnTo>
                    <a:pt x="22743" y="35771"/>
                  </a:lnTo>
                  <a:lnTo>
                    <a:pt x="18499" y="38241"/>
                  </a:lnTo>
                  <a:lnTo>
                    <a:pt x="11525" y="43243"/>
                  </a:lnTo>
                  <a:lnTo>
                    <a:pt x="5604" y="48288"/>
                  </a:lnTo>
                  <a:lnTo>
                    <a:pt x="3686" y="50819"/>
                  </a:lnTo>
                  <a:lnTo>
                    <a:pt x="1555" y="55888"/>
                  </a:lnTo>
                  <a:lnTo>
                    <a:pt x="355" y="63503"/>
                  </a:lnTo>
                  <a:lnTo>
                    <a:pt x="0" y="71121"/>
                  </a:lnTo>
                  <a:lnTo>
                    <a:pt x="797" y="73661"/>
                  </a:lnTo>
                  <a:lnTo>
                    <a:pt x="3940" y="78740"/>
                  </a:lnTo>
                  <a:lnTo>
                    <a:pt x="6810" y="80434"/>
                  </a:lnTo>
                  <a:lnTo>
                    <a:pt x="10417" y="81562"/>
                  </a:lnTo>
                  <a:lnTo>
                    <a:pt x="14515" y="82315"/>
                  </a:lnTo>
                  <a:lnTo>
                    <a:pt x="21326" y="85409"/>
                  </a:lnTo>
                  <a:lnTo>
                    <a:pt x="28022" y="89606"/>
                  </a:lnTo>
                  <a:lnTo>
                    <a:pt x="32178" y="91911"/>
                  </a:lnTo>
                  <a:lnTo>
                    <a:pt x="36642" y="94294"/>
                  </a:lnTo>
                  <a:lnTo>
                    <a:pt x="42158" y="96730"/>
                  </a:lnTo>
                  <a:lnTo>
                    <a:pt x="48376" y="99200"/>
                  </a:lnTo>
                  <a:lnTo>
                    <a:pt x="55061" y="101693"/>
                  </a:lnTo>
                  <a:lnTo>
                    <a:pt x="61211" y="104202"/>
                  </a:lnTo>
                  <a:lnTo>
                    <a:pt x="67004" y="106721"/>
                  </a:lnTo>
                  <a:lnTo>
                    <a:pt x="72560" y="109248"/>
                  </a:lnTo>
                  <a:lnTo>
                    <a:pt x="78803" y="111778"/>
                  </a:lnTo>
                  <a:lnTo>
                    <a:pt x="85506" y="114313"/>
                  </a:lnTo>
                  <a:lnTo>
                    <a:pt x="92514" y="116848"/>
                  </a:lnTo>
                  <a:lnTo>
                    <a:pt x="98880" y="119386"/>
                  </a:lnTo>
                  <a:lnTo>
                    <a:pt x="104817" y="121924"/>
                  </a:lnTo>
                  <a:lnTo>
                    <a:pt x="110467" y="124463"/>
                  </a:lnTo>
                  <a:lnTo>
                    <a:pt x="116775" y="127001"/>
                  </a:lnTo>
                  <a:lnTo>
                    <a:pt x="130557" y="132081"/>
                  </a:lnTo>
                  <a:lnTo>
                    <a:pt x="136941" y="134621"/>
                  </a:lnTo>
                  <a:lnTo>
                    <a:pt x="142891" y="137161"/>
                  </a:lnTo>
                  <a:lnTo>
                    <a:pt x="154017" y="142240"/>
                  </a:lnTo>
                  <a:lnTo>
                    <a:pt x="164607" y="147320"/>
                  </a:lnTo>
                  <a:lnTo>
                    <a:pt x="169801" y="150707"/>
                  </a:lnTo>
                  <a:lnTo>
                    <a:pt x="174957" y="154658"/>
                  </a:lnTo>
                  <a:lnTo>
                    <a:pt x="180089" y="158985"/>
                  </a:lnTo>
                  <a:lnTo>
                    <a:pt x="185202" y="162717"/>
                  </a:lnTo>
                  <a:lnTo>
                    <a:pt x="190304" y="166051"/>
                  </a:lnTo>
                  <a:lnTo>
                    <a:pt x="195400" y="169121"/>
                  </a:lnTo>
                  <a:lnTo>
                    <a:pt x="199643" y="172014"/>
                  </a:lnTo>
                  <a:lnTo>
                    <a:pt x="206617" y="177486"/>
                  </a:lnTo>
                  <a:lnTo>
                    <a:pt x="212537" y="182741"/>
                  </a:lnTo>
                  <a:lnTo>
                    <a:pt x="215302" y="185328"/>
                  </a:lnTo>
                  <a:lnTo>
                    <a:pt x="220631" y="192716"/>
                  </a:lnTo>
                  <a:lnTo>
                    <a:pt x="223237" y="197058"/>
                  </a:lnTo>
                  <a:lnTo>
                    <a:pt x="226134" y="204139"/>
                  </a:lnTo>
                  <a:lnTo>
                    <a:pt x="227421" y="210109"/>
                  </a:lnTo>
                  <a:lnTo>
                    <a:pt x="227993" y="215584"/>
                  </a:lnTo>
                  <a:lnTo>
                    <a:pt x="228314" y="223427"/>
                  </a:lnTo>
                  <a:lnTo>
                    <a:pt x="228410" y="227067"/>
                  </a:lnTo>
                  <a:lnTo>
                    <a:pt x="226175" y="230176"/>
                  </a:lnTo>
                  <a:lnTo>
                    <a:pt x="224393" y="232191"/>
                  </a:lnTo>
                  <a:lnTo>
                    <a:pt x="217898" y="236687"/>
                  </a:lnTo>
                  <a:lnTo>
                    <a:pt x="213796" y="239071"/>
                  </a:lnTo>
                  <a:lnTo>
                    <a:pt x="206979" y="241721"/>
                  </a:lnTo>
                  <a:lnTo>
                    <a:pt x="201128" y="242899"/>
                  </a:lnTo>
                  <a:lnTo>
                    <a:pt x="195705" y="243422"/>
                  </a:lnTo>
                  <a:lnTo>
                    <a:pt x="191380" y="244408"/>
                  </a:lnTo>
                  <a:lnTo>
                    <a:pt x="185957" y="245912"/>
                  </a:lnTo>
                  <a:lnTo>
                    <a:pt x="179801" y="247761"/>
                  </a:lnTo>
                  <a:lnTo>
                    <a:pt x="174851" y="248994"/>
                  </a:lnTo>
                  <a:lnTo>
                    <a:pt x="170704" y="249816"/>
                  </a:lnTo>
                  <a:lnTo>
                    <a:pt x="167093" y="250364"/>
                  </a:lnTo>
                  <a:lnTo>
                    <a:pt x="162146" y="250730"/>
                  </a:lnTo>
                  <a:lnTo>
                    <a:pt x="156306" y="250973"/>
                  </a:lnTo>
                  <a:lnTo>
                    <a:pt x="149874" y="251135"/>
                  </a:lnTo>
                  <a:lnTo>
                    <a:pt x="143893" y="250397"/>
                  </a:lnTo>
                  <a:lnTo>
                    <a:pt x="138213" y="249059"/>
                  </a:lnTo>
                  <a:lnTo>
                    <a:pt x="132732" y="247319"/>
                  </a:lnTo>
                  <a:lnTo>
                    <a:pt x="127385" y="246159"/>
                  </a:lnTo>
                  <a:lnTo>
                    <a:pt x="122127" y="245386"/>
                  </a:lnTo>
                  <a:lnTo>
                    <a:pt x="116928" y="244871"/>
                  </a:lnTo>
                  <a:lnTo>
                    <a:pt x="111768" y="244528"/>
                  </a:lnTo>
                  <a:lnTo>
                    <a:pt x="106637" y="244299"/>
                  </a:lnTo>
                  <a:lnTo>
                    <a:pt x="101521" y="244145"/>
                  </a:lnTo>
                  <a:lnTo>
                    <a:pt x="97264" y="243197"/>
                  </a:lnTo>
                  <a:lnTo>
                    <a:pt x="90277" y="239885"/>
                  </a:lnTo>
                  <a:lnTo>
                    <a:pt x="86381" y="238664"/>
                  </a:lnTo>
                  <a:lnTo>
                    <a:pt x="82091" y="237849"/>
                  </a:lnTo>
                  <a:lnTo>
                    <a:pt x="77538" y="237306"/>
                  </a:lnTo>
                  <a:lnTo>
                    <a:pt x="73655" y="236097"/>
                  </a:lnTo>
                  <a:lnTo>
                    <a:pt x="67084" y="232497"/>
                  </a:lnTo>
                  <a:lnTo>
                    <a:pt x="61341" y="228074"/>
                  </a:lnTo>
                  <a:lnTo>
                    <a:pt x="55966" y="223286"/>
                  </a:lnTo>
                  <a:lnTo>
                    <a:pt x="50755" y="218336"/>
                  </a:lnTo>
                  <a:lnTo>
                    <a:pt x="49027" y="215831"/>
                  </a:lnTo>
                  <a:lnTo>
                    <a:pt x="47106" y="210789"/>
                  </a:lnTo>
                  <a:lnTo>
                    <a:pt x="46253" y="203469"/>
                  </a:lnTo>
                  <a:lnTo>
                    <a:pt x="46026" y="199146"/>
                  </a:lnTo>
                  <a:lnTo>
                    <a:pt x="45773" y="189827"/>
                  </a:lnTo>
                  <a:lnTo>
                    <a:pt x="45705" y="184972"/>
                  </a:lnTo>
                  <a:lnTo>
                    <a:pt x="46507" y="180888"/>
                  </a:lnTo>
                  <a:lnTo>
                    <a:pt x="49655" y="174092"/>
                  </a:lnTo>
                  <a:lnTo>
                    <a:pt x="53878" y="168250"/>
                  </a:lnTo>
                  <a:lnTo>
                    <a:pt x="59423" y="161985"/>
                  </a:lnTo>
                  <a:lnTo>
                    <a:pt x="67531" y="153555"/>
                  </a:lnTo>
                  <a:lnTo>
                    <a:pt x="71217" y="148937"/>
                  </a:lnTo>
                  <a:lnTo>
                    <a:pt x="74521" y="144164"/>
                  </a:lnTo>
                  <a:lnTo>
                    <a:pt x="77571" y="139290"/>
                  </a:lnTo>
                  <a:lnTo>
                    <a:pt x="83217" y="131615"/>
                  </a:lnTo>
                  <a:lnTo>
                    <a:pt x="91291" y="12192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66"/>
            <p:cNvSpPr/>
            <p:nvPr/>
          </p:nvSpPr>
          <p:spPr>
            <a:xfrm>
              <a:off x="6316980" y="4625340"/>
              <a:ext cx="22861" cy="22861"/>
            </a:xfrm>
            <a:custGeom>
              <a:avLst/>
              <a:gdLst/>
              <a:ahLst/>
              <a:cxnLst/>
              <a:rect l="0" t="0" r="0" b="0"/>
              <a:pathLst>
                <a:path w="22861" h="22861">
                  <a:moveTo>
                    <a:pt x="22860" y="0"/>
                  </a:moveTo>
                  <a:lnTo>
                    <a:pt x="0" y="2286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67"/>
            <p:cNvSpPr/>
            <p:nvPr/>
          </p:nvSpPr>
          <p:spPr>
            <a:xfrm>
              <a:off x="6294148" y="4625340"/>
              <a:ext cx="205572" cy="178855"/>
            </a:xfrm>
            <a:custGeom>
              <a:avLst/>
              <a:gdLst/>
              <a:ahLst/>
              <a:cxnLst/>
              <a:rect l="0" t="0" r="0" b="0"/>
              <a:pathLst>
                <a:path w="205572" h="178855">
                  <a:moveTo>
                    <a:pt x="7592" y="60960"/>
                  </a:moveTo>
                  <a:lnTo>
                    <a:pt x="3547" y="65005"/>
                  </a:lnTo>
                  <a:lnTo>
                    <a:pt x="2355" y="67043"/>
                  </a:lnTo>
                  <a:lnTo>
                    <a:pt x="1031" y="71566"/>
                  </a:lnTo>
                  <a:lnTo>
                    <a:pt x="285" y="74827"/>
                  </a:lnTo>
                  <a:lnTo>
                    <a:pt x="112" y="80105"/>
                  </a:lnTo>
                  <a:lnTo>
                    <a:pt x="0" y="97292"/>
                  </a:lnTo>
                  <a:lnTo>
                    <a:pt x="838" y="101268"/>
                  </a:lnTo>
                  <a:lnTo>
                    <a:pt x="2242" y="104765"/>
                  </a:lnTo>
                  <a:lnTo>
                    <a:pt x="4025" y="107943"/>
                  </a:lnTo>
                  <a:lnTo>
                    <a:pt x="5214" y="111756"/>
                  </a:lnTo>
                  <a:lnTo>
                    <a:pt x="6007" y="115991"/>
                  </a:lnTo>
                  <a:lnTo>
                    <a:pt x="6535" y="120508"/>
                  </a:lnTo>
                  <a:lnTo>
                    <a:pt x="8581" y="125212"/>
                  </a:lnTo>
                  <a:lnTo>
                    <a:pt x="11638" y="130041"/>
                  </a:lnTo>
                  <a:lnTo>
                    <a:pt x="15370" y="134954"/>
                  </a:lnTo>
                  <a:lnTo>
                    <a:pt x="18703" y="139076"/>
                  </a:lnTo>
                  <a:lnTo>
                    <a:pt x="21773" y="142671"/>
                  </a:lnTo>
                  <a:lnTo>
                    <a:pt x="24666" y="145914"/>
                  </a:lnTo>
                  <a:lnTo>
                    <a:pt x="28288" y="148923"/>
                  </a:lnTo>
                  <a:lnTo>
                    <a:pt x="32396" y="151775"/>
                  </a:lnTo>
                  <a:lnTo>
                    <a:pt x="36828" y="154523"/>
                  </a:lnTo>
                  <a:lnTo>
                    <a:pt x="40629" y="157202"/>
                  </a:lnTo>
                  <a:lnTo>
                    <a:pt x="44010" y="159835"/>
                  </a:lnTo>
                  <a:lnTo>
                    <a:pt x="47111" y="162437"/>
                  </a:lnTo>
                  <a:lnTo>
                    <a:pt x="50872" y="164171"/>
                  </a:lnTo>
                  <a:lnTo>
                    <a:pt x="55071" y="165328"/>
                  </a:lnTo>
                  <a:lnTo>
                    <a:pt x="59565" y="166099"/>
                  </a:lnTo>
                  <a:lnTo>
                    <a:pt x="64254" y="167459"/>
                  </a:lnTo>
                  <a:lnTo>
                    <a:pt x="69074" y="169213"/>
                  </a:lnTo>
                  <a:lnTo>
                    <a:pt x="73980" y="171229"/>
                  </a:lnTo>
                  <a:lnTo>
                    <a:pt x="79791" y="173419"/>
                  </a:lnTo>
                  <a:lnTo>
                    <a:pt x="93021" y="178111"/>
                  </a:lnTo>
                  <a:lnTo>
                    <a:pt x="99257" y="178854"/>
                  </a:lnTo>
                  <a:lnTo>
                    <a:pt x="105109" y="178503"/>
                  </a:lnTo>
                  <a:lnTo>
                    <a:pt x="110704" y="177422"/>
                  </a:lnTo>
                  <a:lnTo>
                    <a:pt x="116126" y="176701"/>
                  </a:lnTo>
                  <a:lnTo>
                    <a:pt x="121435" y="176221"/>
                  </a:lnTo>
                  <a:lnTo>
                    <a:pt x="126667" y="175901"/>
                  </a:lnTo>
                  <a:lnTo>
                    <a:pt x="131849" y="174841"/>
                  </a:lnTo>
                  <a:lnTo>
                    <a:pt x="136997" y="173287"/>
                  </a:lnTo>
                  <a:lnTo>
                    <a:pt x="142122" y="171404"/>
                  </a:lnTo>
                  <a:lnTo>
                    <a:pt x="147232" y="169303"/>
                  </a:lnTo>
                  <a:lnTo>
                    <a:pt x="152332" y="167056"/>
                  </a:lnTo>
                  <a:lnTo>
                    <a:pt x="157425" y="164711"/>
                  </a:lnTo>
                  <a:lnTo>
                    <a:pt x="161668" y="162300"/>
                  </a:lnTo>
                  <a:lnTo>
                    <a:pt x="165342" y="159847"/>
                  </a:lnTo>
                  <a:lnTo>
                    <a:pt x="168639" y="157365"/>
                  </a:lnTo>
                  <a:lnTo>
                    <a:pt x="172530" y="154864"/>
                  </a:lnTo>
                  <a:lnTo>
                    <a:pt x="176817" y="152349"/>
                  </a:lnTo>
                  <a:lnTo>
                    <a:pt x="181369" y="149826"/>
                  </a:lnTo>
                  <a:lnTo>
                    <a:pt x="185250" y="147297"/>
                  </a:lnTo>
                  <a:lnTo>
                    <a:pt x="188684" y="144765"/>
                  </a:lnTo>
                  <a:lnTo>
                    <a:pt x="191820" y="142230"/>
                  </a:lnTo>
                  <a:lnTo>
                    <a:pt x="194757" y="138846"/>
                  </a:lnTo>
                  <a:lnTo>
                    <a:pt x="197562" y="134898"/>
                  </a:lnTo>
                  <a:lnTo>
                    <a:pt x="200279" y="130572"/>
                  </a:lnTo>
                  <a:lnTo>
                    <a:pt x="202090" y="125995"/>
                  </a:lnTo>
                  <a:lnTo>
                    <a:pt x="203297" y="121250"/>
                  </a:lnTo>
                  <a:lnTo>
                    <a:pt x="204102" y="116394"/>
                  </a:lnTo>
                  <a:lnTo>
                    <a:pt x="204638" y="112309"/>
                  </a:lnTo>
                  <a:lnTo>
                    <a:pt x="204997" y="108740"/>
                  </a:lnTo>
                  <a:lnTo>
                    <a:pt x="205236" y="105513"/>
                  </a:lnTo>
                  <a:lnTo>
                    <a:pt x="205394" y="101669"/>
                  </a:lnTo>
                  <a:lnTo>
                    <a:pt x="205571" y="92882"/>
                  </a:lnTo>
                  <a:lnTo>
                    <a:pt x="204771" y="89014"/>
                  </a:lnTo>
                  <a:lnTo>
                    <a:pt x="203391" y="85590"/>
                  </a:lnTo>
                  <a:lnTo>
                    <a:pt x="201624" y="82460"/>
                  </a:lnTo>
                  <a:lnTo>
                    <a:pt x="200447" y="78680"/>
                  </a:lnTo>
                  <a:lnTo>
                    <a:pt x="199662" y="74467"/>
                  </a:lnTo>
                  <a:lnTo>
                    <a:pt x="199139" y="69964"/>
                  </a:lnTo>
                  <a:lnTo>
                    <a:pt x="197943" y="65269"/>
                  </a:lnTo>
                  <a:lnTo>
                    <a:pt x="196300" y="60446"/>
                  </a:lnTo>
                  <a:lnTo>
                    <a:pt x="194357" y="55537"/>
                  </a:lnTo>
                  <a:lnTo>
                    <a:pt x="192215" y="51419"/>
                  </a:lnTo>
                  <a:lnTo>
                    <a:pt x="189941" y="47826"/>
                  </a:lnTo>
                  <a:lnTo>
                    <a:pt x="187578" y="44584"/>
                  </a:lnTo>
                  <a:lnTo>
                    <a:pt x="185157" y="40729"/>
                  </a:lnTo>
                  <a:lnTo>
                    <a:pt x="182695" y="36466"/>
                  </a:lnTo>
                  <a:lnTo>
                    <a:pt x="180207" y="31931"/>
                  </a:lnTo>
                  <a:lnTo>
                    <a:pt x="177702" y="28061"/>
                  </a:lnTo>
                  <a:lnTo>
                    <a:pt x="175185" y="24634"/>
                  </a:lnTo>
                  <a:lnTo>
                    <a:pt x="172661" y="21502"/>
                  </a:lnTo>
                  <a:lnTo>
                    <a:pt x="170131" y="18568"/>
                  </a:lnTo>
                  <a:lnTo>
                    <a:pt x="165063" y="13051"/>
                  </a:lnTo>
                  <a:lnTo>
                    <a:pt x="162526" y="11240"/>
                  </a:lnTo>
                  <a:lnTo>
                    <a:pt x="157449" y="9229"/>
                  </a:lnTo>
                  <a:lnTo>
                    <a:pt x="152371" y="6077"/>
                  </a:lnTo>
                  <a:lnTo>
                    <a:pt x="144752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68"/>
            <p:cNvSpPr/>
            <p:nvPr/>
          </p:nvSpPr>
          <p:spPr>
            <a:xfrm>
              <a:off x="6637020" y="5471160"/>
              <a:ext cx="1737361" cy="53311"/>
            </a:xfrm>
            <a:custGeom>
              <a:avLst/>
              <a:gdLst/>
              <a:ahLst/>
              <a:cxnLst/>
              <a:rect l="0" t="0" r="0" b="0"/>
              <a:pathLst>
                <a:path w="1737361" h="53311">
                  <a:moveTo>
                    <a:pt x="0" y="30480"/>
                  </a:moveTo>
                  <a:lnTo>
                    <a:pt x="165693" y="30480"/>
                  </a:lnTo>
                  <a:lnTo>
                    <a:pt x="178196" y="31326"/>
                  </a:lnTo>
                  <a:lnTo>
                    <a:pt x="190764" y="32737"/>
                  </a:lnTo>
                  <a:lnTo>
                    <a:pt x="203376" y="34525"/>
                  </a:lnTo>
                  <a:lnTo>
                    <a:pt x="216864" y="35717"/>
                  </a:lnTo>
                  <a:lnTo>
                    <a:pt x="245397" y="37041"/>
                  </a:lnTo>
                  <a:lnTo>
                    <a:pt x="290022" y="37786"/>
                  </a:lnTo>
                  <a:lnTo>
                    <a:pt x="443899" y="38091"/>
                  </a:lnTo>
                  <a:lnTo>
                    <a:pt x="462726" y="38941"/>
                  </a:lnTo>
                  <a:lnTo>
                    <a:pt x="482051" y="40354"/>
                  </a:lnTo>
                  <a:lnTo>
                    <a:pt x="501707" y="42142"/>
                  </a:lnTo>
                  <a:lnTo>
                    <a:pt x="523278" y="43335"/>
                  </a:lnTo>
                  <a:lnTo>
                    <a:pt x="569824" y="44660"/>
                  </a:lnTo>
                  <a:lnTo>
                    <a:pt x="593243" y="45859"/>
                  </a:lnTo>
                  <a:lnTo>
                    <a:pt x="639583" y="49451"/>
                  </a:lnTo>
                  <a:lnTo>
                    <a:pt x="663455" y="50748"/>
                  </a:lnTo>
                  <a:lnTo>
                    <a:pt x="712559" y="52187"/>
                  </a:lnTo>
                  <a:lnTo>
                    <a:pt x="889926" y="53273"/>
                  </a:lnTo>
                  <a:lnTo>
                    <a:pt x="943881" y="53310"/>
                  </a:lnTo>
                  <a:lnTo>
                    <a:pt x="971307" y="52473"/>
                  </a:lnTo>
                  <a:lnTo>
                    <a:pt x="1052711" y="48097"/>
                  </a:lnTo>
                  <a:lnTo>
                    <a:pt x="1102025" y="46776"/>
                  </a:lnTo>
                  <a:lnTo>
                    <a:pt x="1127537" y="45578"/>
                  </a:lnTo>
                  <a:lnTo>
                    <a:pt x="1206245" y="40692"/>
                  </a:lnTo>
                  <a:lnTo>
                    <a:pt x="1254929" y="39252"/>
                  </a:lnTo>
                  <a:lnTo>
                    <a:pt x="1329222" y="38441"/>
                  </a:lnTo>
                  <a:lnTo>
                    <a:pt x="1352662" y="37481"/>
                  </a:lnTo>
                  <a:lnTo>
                    <a:pt x="1375061" y="35994"/>
                  </a:lnTo>
                  <a:lnTo>
                    <a:pt x="1396768" y="34156"/>
                  </a:lnTo>
                  <a:lnTo>
                    <a:pt x="1418012" y="32930"/>
                  </a:lnTo>
                  <a:lnTo>
                    <a:pt x="1459679" y="31569"/>
                  </a:lnTo>
                  <a:lnTo>
                    <a:pt x="1479426" y="30360"/>
                  </a:lnTo>
                  <a:lnTo>
                    <a:pt x="1498517" y="28707"/>
                  </a:lnTo>
                  <a:lnTo>
                    <a:pt x="1517171" y="26757"/>
                  </a:lnTo>
                  <a:lnTo>
                    <a:pt x="1551445" y="22334"/>
                  </a:lnTo>
                  <a:lnTo>
                    <a:pt x="1567697" y="19970"/>
                  </a:lnTo>
                  <a:lnTo>
                    <a:pt x="1597043" y="15084"/>
                  </a:lnTo>
                  <a:lnTo>
                    <a:pt x="1650376" y="5049"/>
                  </a:lnTo>
                  <a:lnTo>
                    <a:pt x="1662438" y="3366"/>
                  </a:lnTo>
                  <a:lnTo>
                    <a:pt x="1673866" y="2244"/>
                  </a:lnTo>
                  <a:lnTo>
                    <a:pt x="1701614" y="664"/>
                  </a:lnTo>
                  <a:lnTo>
                    <a:pt x="173736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0" name="SMARTInkAnnotation169"/>
            <p:cNvSpPr/>
            <p:nvPr/>
          </p:nvSpPr>
          <p:spPr>
            <a:xfrm>
              <a:off x="624840" y="5859780"/>
              <a:ext cx="3398521" cy="45703"/>
            </a:xfrm>
            <a:custGeom>
              <a:avLst/>
              <a:gdLst/>
              <a:ahLst/>
              <a:cxnLst/>
              <a:rect l="0" t="0" r="0" b="0"/>
              <a:pathLst>
                <a:path w="3398521" h="45703">
                  <a:moveTo>
                    <a:pt x="0" y="38100"/>
                  </a:moveTo>
                  <a:lnTo>
                    <a:pt x="4045" y="34055"/>
                  </a:lnTo>
                  <a:lnTo>
                    <a:pt x="6930" y="32863"/>
                  </a:lnTo>
                  <a:lnTo>
                    <a:pt x="14651" y="31539"/>
                  </a:lnTo>
                  <a:lnTo>
                    <a:pt x="115034" y="30484"/>
                  </a:lnTo>
                  <a:lnTo>
                    <a:pt x="172127" y="31328"/>
                  </a:lnTo>
                  <a:lnTo>
                    <a:pt x="185871" y="32738"/>
                  </a:lnTo>
                  <a:lnTo>
                    <a:pt x="200114" y="34526"/>
                  </a:lnTo>
                  <a:lnTo>
                    <a:pt x="213843" y="35717"/>
                  </a:lnTo>
                  <a:lnTo>
                    <a:pt x="240386" y="37041"/>
                  </a:lnTo>
                  <a:lnTo>
                    <a:pt x="343144" y="38038"/>
                  </a:lnTo>
                  <a:lnTo>
                    <a:pt x="687293" y="38100"/>
                  </a:lnTo>
                  <a:lnTo>
                    <a:pt x="705422" y="37253"/>
                  </a:lnTo>
                  <a:lnTo>
                    <a:pt x="723435" y="35842"/>
                  </a:lnTo>
                  <a:lnTo>
                    <a:pt x="741370" y="34055"/>
                  </a:lnTo>
                  <a:lnTo>
                    <a:pt x="777102" y="29812"/>
                  </a:lnTo>
                  <a:lnTo>
                    <a:pt x="794928" y="27494"/>
                  </a:lnTo>
                  <a:lnTo>
                    <a:pt x="813585" y="25950"/>
                  </a:lnTo>
                  <a:lnTo>
                    <a:pt x="832797" y="24919"/>
                  </a:lnTo>
                  <a:lnTo>
                    <a:pt x="871358" y="23775"/>
                  </a:lnTo>
                  <a:lnTo>
                    <a:pt x="908253" y="23267"/>
                  </a:lnTo>
                  <a:lnTo>
                    <a:pt x="926389" y="22285"/>
                  </a:lnTo>
                  <a:lnTo>
                    <a:pt x="944405" y="20783"/>
                  </a:lnTo>
                  <a:lnTo>
                    <a:pt x="962344" y="18935"/>
                  </a:lnTo>
                  <a:lnTo>
                    <a:pt x="981076" y="17704"/>
                  </a:lnTo>
                  <a:lnTo>
                    <a:pt x="1019951" y="16335"/>
                  </a:lnTo>
                  <a:lnTo>
                    <a:pt x="1118068" y="15385"/>
                  </a:lnTo>
                  <a:lnTo>
                    <a:pt x="1154779" y="14458"/>
                  </a:lnTo>
                  <a:lnTo>
                    <a:pt x="1172866" y="13025"/>
                  </a:lnTo>
                  <a:lnTo>
                    <a:pt x="1190851" y="11223"/>
                  </a:lnTo>
                  <a:lnTo>
                    <a:pt x="1209614" y="10022"/>
                  </a:lnTo>
                  <a:lnTo>
                    <a:pt x="1248524" y="8688"/>
                  </a:lnTo>
                  <a:lnTo>
                    <a:pt x="1348922" y="7760"/>
                  </a:lnTo>
                  <a:lnTo>
                    <a:pt x="1388614" y="6836"/>
                  </a:lnTo>
                  <a:lnTo>
                    <a:pt x="1407496" y="5404"/>
                  </a:lnTo>
                  <a:lnTo>
                    <a:pt x="1426011" y="3602"/>
                  </a:lnTo>
                  <a:lnTo>
                    <a:pt x="1444281" y="2402"/>
                  </a:lnTo>
                  <a:lnTo>
                    <a:pt x="1480385" y="1068"/>
                  </a:lnTo>
                  <a:lnTo>
                    <a:pt x="1575694" y="140"/>
                  </a:lnTo>
                  <a:lnTo>
                    <a:pt x="1922771" y="0"/>
                  </a:lnTo>
                  <a:lnTo>
                    <a:pt x="1940554" y="846"/>
                  </a:lnTo>
                  <a:lnTo>
                    <a:pt x="1958336" y="2258"/>
                  </a:lnTo>
                  <a:lnTo>
                    <a:pt x="1976117" y="4045"/>
                  </a:lnTo>
                  <a:lnTo>
                    <a:pt x="1993051" y="5237"/>
                  </a:lnTo>
                  <a:lnTo>
                    <a:pt x="2025414" y="6561"/>
                  </a:lnTo>
                  <a:lnTo>
                    <a:pt x="2128833" y="7527"/>
                  </a:lnTo>
                  <a:lnTo>
                    <a:pt x="2145662" y="8405"/>
                  </a:lnTo>
                  <a:lnTo>
                    <a:pt x="2161961" y="9836"/>
                  </a:lnTo>
                  <a:lnTo>
                    <a:pt x="2177908" y="11637"/>
                  </a:lnTo>
                  <a:lnTo>
                    <a:pt x="2194465" y="12839"/>
                  </a:lnTo>
                  <a:lnTo>
                    <a:pt x="2228667" y="14173"/>
                  </a:lnTo>
                  <a:lnTo>
                    <a:pt x="2323749" y="15147"/>
                  </a:lnTo>
                  <a:lnTo>
                    <a:pt x="2339106" y="16025"/>
                  </a:lnTo>
                  <a:lnTo>
                    <a:pt x="2354424" y="17456"/>
                  </a:lnTo>
                  <a:lnTo>
                    <a:pt x="2369716" y="19257"/>
                  </a:lnTo>
                  <a:lnTo>
                    <a:pt x="2384991" y="20459"/>
                  </a:lnTo>
                  <a:lnTo>
                    <a:pt x="2415509" y="21793"/>
                  </a:lnTo>
                  <a:lnTo>
                    <a:pt x="2521371" y="22798"/>
                  </a:lnTo>
                  <a:lnTo>
                    <a:pt x="2561856" y="23688"/>
                  </a:lnTo>
                  <a:lnTo>
                    <a:pt x="2574890" y="25105"/>
                  </a:lnTo>
                  <a:lnTo>
                    <a:pt x="2587814" y="26898"/>
                  </a:lnTo>
                  <a:lnTo>
                    <a:pt x="2601509" y="28091"/>
                  </a:lnTo>
                  <a:lnTo>
                    <a:pt x="2630273" y="29418"/>
                  </a:lnTo>
                  <a:lnTo>
                    <a:pt x="2727900" y="30418"/>
                  </a:lnTo>
                  <a:lnTo>
                    <a:pt x="2834514" y="30478"/>
                  </a:lnTo>
                  <a:lnTo>
                    <a:pt x="2847256" y="31325"/>
                  </a:lnTo>
                  <a:lnTo>
                    <a:pt x="2860831" y="32737"/>
                  </a:lnTo>
                  <a:lnTo>
                    <a:pt x="2874961" y="34525"/>
                  </a:lnTo>
                  <a:lnTo>
                    <a:pt x="2888614" y="35717"/>
                  </a:lnTo>
                  <a:lnTo>
                    <a:pt x="2915073" y="37041"/>
                  </a:lnTo>
                  <a:lnTo>
                    <a:pt x="3017487" y="38059"/>
                  </a:lnTo>
                  <a:lnTo>
                    <a:pt x="3113882" y="38945"/>
                  </a:lnTo>
                  <a:lnTo>
                    <a:pt x="3125788" y="40357"/>
                  </a:lnTo>
                  <a:lnTo>
                    <a:pt x="3137959" y="42144"/>
                  </a:lnTo>
                  <a:lnTo>
                    <a:pt x="3150306" y="43336"/>
                  </a:lnTo>
                  <a:lnTo>
                    <a:pt x="3175314" y="44660"/>
                  </a:lnTo>
                  <a:lnTo>
                    <a:pt x="3275513" y="45702"/>
                  </a:lnTo>
                  <a:lnTo>
                    <a:pt x="3321378" y="44872"/>
                  </a:lnTo>
                  <a:lnTo>
                    <a:pt x="3327618" y="43461"/>
                  </a:lnTo>
                  <a:lnTo>
                    <a:pt x="3333473" y="41675"/>
                  </a:lnTo>
                  <a:lnTo>
                    <a:pt x="3339915" y="40483"/>
                  </a:lnTo>
                  <a:lnTo>
                    <a:pt x="3353847" y="39159"/>
                  </a:lnTo>
                  <a:lnTo>
                    <a:pt x="3398520" y="381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2491</TotalTime>
  <Words>565</Words>
  <Application>Microsoft Office PowerPoint</Application>
  <PresentationFormat>On-screen Show (4:3)</PresentationFormat>
  <Paragraphs>123</Paragraphs>
  <Slides>14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Flow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 Ruth Rentel</dc:creator>
  <cp:lastModifiedBy>m</cp:lastModifiedBy>
  <cp:revision>92</cp:revision>
  <dcterms:created xsi:type="dcterms:W3CDTF">2009-09-12T19:46:54Z</dcterms:created>
  <dcterms:modified xsi:type="dcterms:W3CDTF">2012-01-26T19:46:16Z</dcterms:modified>
</cp:coreProperties>
</file>